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59"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8015" autoAdjust="0"/>
    <p:restoredTop sz="94660" autoAdjust="0"/>
  </p:normalViewPr>
  <p:slideViewPr>
    <p:cSldViewPr snapToGrid="0">
      <p:cViewPr varScale="1">
        <p:scale>
          <a:sx n="73" d="100"/>
          <a:sy n="73" d="100"/>
        </p:scale>
        <p:origin x="-456"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A5E3EB6-5C3C-4916-AFF9-7CF8105CF339}" type="datetimeFigureOut">
              <a:rPr lang="el-GR" smtClean="0"/>
              <a:pPr/>
              <a:t>6/3/2019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9255346" y="2750337"/>
            <a:ext cx="1171888" cy="1356442"/>
          </a:xfrm>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3975117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6A5E3EB6-5C3C-4916-AFF9-7CF8105CF339}" type="datetimeFigureOut">
              <a:rPr lang="el-GR" smtClean="0"/>
              <a:pPr/>
              <a:t>6/3/2019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11309"/>
            <a:ext cx="1154151" cy="1090789"/>
          </a:xfrm>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1300051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6A5E3EB6-5C3C-4916-AFF9-7CF8105CF339}" type="datetimeFigureOut">
              <a:rPr lang="el-GR" smtClean="0"/>
              <a:pPr/>
              <a:t>6/3/2019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11615"/>
            <a:ext cx="1154151" cy="1090789"/>
          </a:xfrm>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2732915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6A5E3EB6-5C3C-4916-AFF9-7CF8105CF339}" type="datetimeFigureOut">
              <a:rPr lang="el-GR" smtClean="0"/>
              <a:pPr/>
              <a:t>6/3/2019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09925"/>
            <a:ext cx="1154151" cy="1090789"/>
          </a:xfrm>
        </p:spPr>
        <p:txBody>
          <a:bodyPr/>
          <a:lstStyle/>
          <a:p>
            <a:fld id="{6D9769F6-112B-431C-A307-DAE61858ED81}" type="slidenum">
              <a:rPr lang="el-GR" smtClean="0"/>
              <a:pPr/>
              <a:t>‹#›</a:t>
            </a:fld>
            <a:endParaRPr lang="el-G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 xmlns:p14="http://schemas.microsoft.com/office/powerpoint/2010/main" val="3072768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6A5E3EB6-5C3C-4916-AFF9-7CF8105CF339}" type="datetimeFigureOut">
              <a:rPr lang="el-GR" smtClean="0"/>
              <a:pPr/>
              <a:t>6/3/2019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10729455" y="4709925"/>
            <a:ext cx="1154151" cy="1090789"/>
          </a:xfrm>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1973520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6A5E3EB6-5C3C-4916-AFF9-7CF8105CF339}" type="datetimeFigureOut">
              <a:rPr lang="el-GR" smtClean="0"/>
              <a:pPr/>
              <a:t>6/3/2019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25980505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6A5E3EB6-5C3C-4916-AFF9-7CF8105CF339}" type="datetimeFigureOut">
              <a:rPr lang="el-GR" smtClean="0"/>
              <a:pPr/>
              <a:t>6/3/2019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1646178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A5E3EB6-5C3C-4916-AFF9-7CF8105CF339}" type="datetimeFigureOut">
              <a:rPr lang="el-GR" smtClean="0"/>
              <a:pPr/>
              <a:t>6/3/2019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34530258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A5E3EB6-5C3C-4916-AFF9-7CF8105CF339}" type="datetimeFigureOut">
              <a:rPr lang="el-GR" smtClean="0"/>
              <a:pPr/>
              <a:t>6/3/2019</a:t>
            </a:fld>
            <a:endParaRPr lang="el-GR"/>
          </a:p>
        </p:txBody>
      </p:sp>
      <p:sp>
        <p:nvSpPr>
          <p:cNvPr id="5" name="Footer Placeholder 4"/>
          <p:cNvSpPr>
            <a:spLocks noGrp="1"/>
          </p:cNvSpPr>
          <p:nvPr>
            <p:ph type="ftr" sz="quarter" idx="11"/>
          </p:nvPr>
        </p:nvSpPr>
        <p:spPr>
          <a:xfrm>
            <a:off x="680321" y="5936188"/>
            <a:ext cx="6126805" cy="365125"/>
          </a:xfrm>
        </p:spPr>
        <p:txBody>
          <a:bodyPr/>
          <a:lstStyle/>
          <a:p>
            <a:endParaRPr lang="el-G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1893036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6A5E3EB6-5C3C-4916-AFF9-7CF8105CF339}" type="datetimeFigureOut">
              <a:rPr lang="el-GR" smtClean="0"/>
              <a:pPr/>
              <a:t>6/3/2019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2490110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6A5E3EB6-5C3C-4916-AFF9-7CF8105CF339}" type="datetimeFigureOut">
              <a:rPr lang="el-GR" smtClean="0"/>
              <a:pPr/>
              <a:t>6/3/2019</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a:xfrm>
            <a:off x="10729455" y="2869895"/>
            <a:ext cx="1154151" cy="1090789"/>
          </a:xfrm>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431742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6A5E3EB6-5C3C-4916-AFF9-7CF8105CF339}" type="datetimeFigureOut">
              <a:rPr lang="el-GR" smtClean="0"/>
              <a:pPr/>
              <a:t>6/3/2019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2923239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80322" y="3030008"/>
            <a:ext cx="4698355"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594123" y="3030008"/>
            <a:ext cx="4700059"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6A5E3EB6-5C3C-4916-AFF9-7CF8105CF339}" type="datetimeFigureOut">
              <a:rPr lang="el-GR" smtClean="0"/>
              <a:pPr/>
              <a:t>6/3/2019</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2354909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6A5E3EB6-5C3C-4916-AFF9-7CF8105CF339}" type="datetimeFigureOut">
              <a:rPr lang="el-GR" smtClean="0"/>
              <a:pPr/>
              <a:t>6/3/2019</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1498402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A5E3EB6-5C3C-4916-AFF9-7CF8105CF339}" type="datetimeFigureOut">
              <a:rPr lang="el-GR" smtClean="0"/>
              <a:pPr/>
              <a:t>6/3/2019</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205112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6A5E3EB6-5C3C-4916-AFF9-7CF8105CF339}" type="datetimeFigureOut">
              <a:rPr lang="el-GR" smtClean="0"/>
              <a:pPr/>
              <a:t>6/3/2019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936677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6A5E3EB6-5C3C-4916-AFF9-7CF8105CF339}" type="datetimeFigureOut">
              <a:rPr lang="el-GR" smtClean="0"/>
              <a:pPr/>
              <a:t>6/3/2019</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3825308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A5E3EB6-5C3C-4916-AFF9-7CF8105CF339}" type="datetimeFigureOut">
              <a:rPr lang="el-GR" smtClean="0"/>
              <a:pPr/>
              <a:t>6/3/2019</a:t>
            </a:fld>
            <a:endParaRPr lang="el-G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9769F6-112B-431C-A307-DAE61858ED81}" type="slidenum">
              <a:rPr lang="el-GR" smtClean="0"/>
              <a:pPr/>
              <a:t>‹#›</a:t>
            </a:fld>
            <a:endParaRPr lang="el-GR"/>
          </a:p>
        </p:txBody>
      </p:sp>
    </p:spTree>
    <p:extLst>
      <p:ext uri="{BB962C8B-B14F-4D97-AF65-F5344CB8AC3E}">
        <p14:creationId xmlns="" xmlns:p14="http://schemas.microsoft.com/office/powerpoint/2010/main" val="3834686582"/>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AFEC0A5C-72F9-4C1B-9676-6AEB9CE11520}"/>
              </a:ext>
            </a:extLst>
          </p:cNvPr>
          <p:cNvSpPr>
            <a:spLocks noGrp="1"/>
          </p:cNvSpPr>
          <p:nvPr>
            <p:ph type="ctrTitle"/>
          </p:nvPr>
        </p:nvSpPr>
        <p:spPr/>
        <p:txBody>
          <a:bodyPr/>
          <a:lstStyle/>
          <a:p>
            <a:r>
              <a:rPr lang="el-GR" dirty="0"/>
              <a:t>ΑΔΕΣΠΟΤΑ ΖΩΑ</a:t>
            </a:r>
          </a:p>
        </p:txBody>
      </p:sp>
      <p:sp>
        <p:nvSpPr>
          <p:cNvPr id="3" name="Υπότιτλος 2">
            <a:extLst>
              <a:ext uri="{FF2B5EF4-FFF2-40B4-BE49-F238E27FC236}">
                <a16:creationId xmlns="" xmlns:a16="http://schemas.microsoft.com/office/drawing/2014/main" id="{568EF4E7-CC66-4F7A-A604-D05963364DF0}"/>
              </a:ext>
            </a:extLst>
          </p:cNvPr>
          <p:cNvSpPr>
            <a:spLocks noGrp="1"/>
          </p:cNvSpPr>
          <p:nvPr>
            <p:ph type="subTitle" idx="1"/>
          </p:nvPr>
        </p:nvSpPr>
        <p:spPr/>
        <p:txBody>
          <a:bodyPr>
            <a:normAutofit/>
          </a:bodyPr>
          <a:lstStyle/>
          <a:p>
            <a:r>
              <a:rPr lang="el-GR" dirty="0"/>
              <a:t>Παράπονα στον δήμαρχο</a:t>
            </a:r>
          </a:p>
        </p:txBody>
      </p:sp>
    </p:spTree>
    <p:extLst>
      <p:ext uri="{BB962C8B-B14F-4D97-AF65-F5344CB8AC3E}">
        <p14:creationId xmlns="" xmlns:p14="http://schemas.microsoft.com/office/powerpoint/2010/main" val="64933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C364B878-1C1D-465D-80CF-7D76680280C6}"/>
              </a:ext>
            </a:extLst>
          </p:cNvPr>
          <p:cNvSpPr>
            <a:spLocks noGrp="1"/>
          </p:cNvSpPr>
          <p:nvPr>
            <p:ph type="title"/>
          </p:nvPr>
        </p:nvSpPr>
        <p:spPr/>
        <p:txBody>
          <a:bodyPr>
            <a:normAutofit/>
          </a:bodyPr>
          <a:lstStyle/>
          <a:p>
            <a:r>
              <a:rPr lang="el-GR" sz="4800" dirty="0"/>
              <a:t>Οι φίλοι μας, τα ζώα</a:t>
            </a:r>
          </a:p>
        </p:txBody>
      </p:sp>
      <p:sp>
        <p:nvSpPr>
          <p:cNvPr id="3" name="Θέση περιεχομένου 2">
            <a:extLst>
              <a:ext uri="{FF2B5EF4-FFF2-40B4-BE49-F238E27FC236}">
                <a16:creationId xmlns="" xmlns:a16="http://schemas.microsoft.com/office/drawing/2014/main" id="{70262478-6EF1-4082-95C8-93DC2A4CBD3C}"/>
              </a:ext>
            </a:extLst>
          </p:cNvPr>
          <p:cNvSpPr>
            <a:spLocks noGrp="1"/>
          </p:cNvSpPr>
          <p:nvPr>
            <p:ph idx="1"/>
          </p:nvPr>
        </p:nvSpPr>
        <p:spPr>
          <a:xfrm>
            <a:off x="1065332" y="2505456"/>
            <a:ext cx="9613861" cy="3599316"/>
          </a:xfrm>
        </p:spPr>
        <p:txBody>
          <a:bodyPr>
            <a:normAutofit lnSpcReduction="10000"/>
          </a:bodyPr>
          <a:lstStyle/>
          <a:p>
            <a:r>
              <a:rPr lang="el-GR" dirty="0">
                <a:ln w="0"/>
                <a:effectLst>
                  <a:outerShdw blurRad="38100" dist="19050" dir="2700000" algn="tl" rotWithShape="0">
                    <a:schemeClr val="dk1">
                      <a:alpha val="40000"/>
                    </a:schemeClr>
                  </a:outerShdw>
                </a:effectLst>
              </a:rPr>
              <a:t>Καθημερινά, βλέπουμε αδέσποτα στους δρόμους, στις πλατείες, στα στενά και αλλού . Το κακό είναι ότι, έχουν υπάρξει φορές που άτομα κακοποιούν ή σκοτώνουν αυτά τα αθώα πλάσματα. Το χειρότερο όμως είναι η αδιαφορία πολλών από εμάς. Ας τα βοηθήσουμε λοιπόν για την καλύτερη ζωή αυτών των πλασμάτων.</a:t>
            </a:r>
          </a:p>
          <a:p>
            <a:r>
              <a:rPr lang="el-GR" dirty="0">
                <a:ln w="0"/>
                <a:effectLst>
                  <a:outerShdw blurRad="38100" dist="19050" dir="2700000" algn="tl" rotWithShape="0">
                    <a:schemeClr val="dk1">
                      <a:alpha val="40000"/>
                    </a:schemeClr>
                  </a:outerShdw>
                </a:effectLst>
              </a:rPr>
              <a:t>Σκοπός είναι να περιοριστεί το φαινόμενο της εγκατάλειψης ζώων. Μη ξεχνάμε ότι ένα αδέσποτο ζώο που κρυώνει, πεινάει, δεν έχει στέγη και φροντίδα, γίνεται επιθετικό και μπορεί να μεταφέρει ασθένειες στους ανθρώπους. </a:t>
            </a:r>
          </a:p>
          <a:p>
            <a:r>
              <a:rPr lang="el-GR" dirty="0">
                <a:ln w="0"/>
                <a:effectLst>
                  <a:outerShdw blurRad="38100" dist="19050" dir="2700000" algn="tl" rotWithShape="0">
                    <a:schemeClr val="dk1">
                      <a:alpha val="40000"/>
                    </a:schemeClr>
                  </a:outerShdw>
                </a:effectLst>
              </a:rPr>
              <a:t>Άλλωστε ο νόμος προβλέπει διεξοδικά τις ευθύνες των Δήμων…</a:t>
            </a:r>
          </a:p>
        </p:txBody>
      </p:sp>
    </p:spTree>
    <p:extLst>
      <p:ext uri="{BB962C8B-B14F-4D97-AF65-F5344CB8AC3E}">
        <p14:creationId xmlns="" xmlns:p14="http://schemas.microsoft.com/office/powerpoint/2010/main" val="397657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8D45D550-1AD1-4001-9411-047BC2BCB328}"/>
              </a:ext>
            </a:extLst>
          </p:cNvPr>
          <p:cNvSpPr>
            <a:spLocks noGrp="1"/>
          </p:cNvSpPr>
          <p:nvPr>
            <p:ph type="title"/>
          </p:nvPr>
        </p:nvSpPr>
        <p:spPr/>
        <p:txBody>
          <a:bodyPr/>
          <a:lstStyle/>
          <a:p>
            <a:r>
              <a:rPr lang="el-GR" dirty="0"/>
              <a:t>Τα παράπονα μας</a:t>
            </a:r>
          </a:p>
        </p:txBody>
      </p:sp>
      <p:sp>
        <p:nvSpPr>
          <p:cNvPr id="3" name="Θέση περιεχομένου 2">
            <a:extLst>
              <a:ext uri="{FF2B5EF4-FFF2-40B4-BE49-F238E27FC236}">
                <a16:creationId xmlns="" xmlns:a16="http://schemas.microsoft.com/office/drawing/2014/main" id="{3D0D2355-8821-473A-902E-7700534B1C05}"/>
              </a:ext>
            </a:extLst>
          </p:cNvPr>
          <p:cNvSpPr>
            <a:spLocks noGrp="1"/>
          </p:cNvSpPr>
          <p:nvPr>
            <p:ph idx="1"/>
          </p:nvPr>
        </p:nvSpPr>
        <p:spPr>
          <a:xfrm>
            <a:off x="602653" y="2406316"/>
            <a:ext cx="9613861" cy="3902852"/>
          </a:xfrm>
        </p:spPr>
        <p:txBody>
          <a:bodyPr>
            <a:normAutofit/>
          </a:bodyPr>
          <a:lstStyle/>
          <a:p>
            <a:r>
              <a:rPr lang="el-GR" dirty="0">
                <a:ln w="0"/>
                <a:effectLst>
                  <a:outerShdw blurRad="38100" dist="19050" dir="2700000" algn="tl" rotWithShape="0">
                    <a:schemeClr val="dk1">
                      <a:alpha val="40000"/>
                    </a:schemeClr>
                  </a:outerShdw>
                </a:effectLst>
              </a:rPr>
              <a:t>Πρώτον, θα έπρεπε να </a:t>
            </a:r>
            <a:r>
              <a:rPr lang="el-GR" dirty="0" err="1">
                <a:ln w="0"/>
                <a:effectLst>
                  <a:outerShdw blurRad="38100" dist="19050" dir="2700000" algn="tl" rotWithShape="0">
                    <a:schemeClr val="dk1">
                      <a:alpha val="40000"/>
                    </a:schemeClr>
                  </a:outerShdw>
                </a:effectLst>
              </a:rPr>
              <a:t>περισυλλεγούν</a:t>
            </a:r>
            <a:r>
              <a:rPr lang="el-GR" dirty="0">
                <a:ln w="0"/>
                <a:effectLst>
                  <a:outerShdw blurRad="38100" dist="19050" dir="2700000" algn="tl" rotWithShape="0">
                    <a:schemeClr val="dk1">
                      <a:alpha val="40000"/>
                    </a:schemeClr>
                  </a:outerShdw>
                </a:effectLst>
              </a:rPr>
              <a:t>, να καταγραφούν και να σημανθούν τα αδέσποτα ζώα του δήμου μας. Είναι μία αρχή…</a:t>
            </a:r>
          </a:p>
          <a:p>
            <a:r>
              <a:rPr lang="el-GR" dirty="0">
                <a:ln w="0"/>
                <a:effectLst>
                  <a:outerShdw blurRad="38100" dist="19050" dir="2700000" algn="tl" rotWithShape="0">
                    <a:schemeClr val="dk1">
                      <a:alpha val="40000"/>
                    </a:schemeClr>
                  </a:outerShdw>
                </a:effectLst>
              </a:rPr>
              <a:t>Ακολούθως θα πρέπει να γίνει έλεγχος της υγείας τους από κτηνιάτρους. Μπορείτε να συνεργαστείτε με φιλοζωικές εταιρίες για την ιατρική τους φροντίδα.</a:t>
            </a:r>
          </a:p>
          <a:p>
            <a:r>
              <a:rPr lang="el-GR" dirty="0">
                <a:ln w="0"/>
                <a:effectLst>
                  <a:outerShdw blurRad="38100" dist="19050" dir="2700000" algn="tl" rotWithShape="0">
                    <a:schemeClr val="dk1">
                      <a:alpha val="40000"/>
                    </a:schemeClr>
                  </a:outerShdw>
                </a:effectLst>
              </a:rPr>
              <a:t>Να προβείτε σε </a:t>
            </a:r>
            <a:r>
              <a:rPr lang="el-GR" dirty="0" err="1">
                <a:ln w="0"/>
                <a:effectLst>
                  <a:outerShdw blurRad="38100" dist="19050" dir="2700000" algn="tl" rotWithShape="0">
                    <a:schemeClr val="dk1">
                      <a:alpha val="40000"/>
                    </a:schemeClr>
                  </a:outerShdw>
                </a:effectLst>
              </a:rPr>
              <a:t>αποπαρασίτωση</a:t>
            </a:r>
            <a:r>
              <a:rPr lang="el-GR" dirty="0">
                <a:ln w="0"/>
                <a:effectLst>
                  <a:outerShdw blurRad="38100" dist="19050" dir="2700000" algn="tl" rotWithShape="0">
                    <a:schemeClr val="dk1">
                      <a:alpha val="40000"/>
                    </a:schemeClr>
                  </a:outerShdw>
                </a:effectLst>
              </a:rPr>
              <a:t>, στείρωση και εμβολιασμό τους.</a:t>
            </a:r>
          </a:p>
          <a:p>
            <a:r>
              <a:rPr lang="el-GR" dirty="0">
                <a:ln w="0"/>
                <a:effectLst>
                  <a:outerShdw blurRad="38100" dist="19050" dir="2700000" algn="tl" rotWithShape="0">
                    <a:schemeClr val="dk1">
                      <a:alpha val="40000"/>
                    </a:schemeClr>
                  </a:outerShdw>
                </a:effectLst>
              </a:rPr>
              <a:t>Τέλος, θα πρέπει να βοηθήσετε να αποκτήσουν οικογένειες διευκολύνοντας και προωθώντας την υιοθεσία των ζώων ώστε να ξαναγίνουν ζώα συντροφιάς.</a:t>
            </a:r>
          </a:p>
          <a:p>
            <a:endParaRPr lang="el-GR" dirty="0">
              <a:ln w="0"/>
              <a:effectLst>
                <a:outerShdw blurRad="38100" dist="19050" dir="2700000" algn="tl" rotWithShape="0">
                  <a:schemeClr val="dk1">
                    <a:alpha val="40000"/>
                  </a:schemeClr>
                </a:outerShdw>
              </a:effectLst>
            </a:endParaRPr>
          </a:p>
          <a:p>
            <a:endParaRPr lang="el-GR" dirty="0">
              <a:ln w="0"/>
              <a:effectLst>
                <a:outerShdw blurRad="38100" dist="19050" dir="2700000" algn="tl" rotWithShape="0">
                  <a:schemeClr val="dk1">
                    <a:alpha val="40000"/>
                  </a:schemeClr>
                </a:outerShdw>
              </a:effectLst>
            </a:endParaRPr>
          </a:p>
        </p:txBody>
      </p:sp>
    </p:spTree>
    <p:extLst>
      <p:ext uri="{BB962C8B-B14F-4D97-AF65-F5344CB8AC3E}">
        <p14:creationId xmlns="" xmlns:p14="http://schemas.microsoft.com/office/powerpoint/2010/main" val="2773925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 xmlns:a16="http://schemas.microsoft.com/office/drawing/2014/main" id="{ECE2271C-859E-45AB-81FC-68188E713720}"/>
              </a:ext>
            </a:extLst>
          </p:cNvPr>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301824" y="597438"/>
            <a:ext cx="4292860" cy="2575716"/>
          </a:xfrm>
          <a:prstGeom prst="rect">
            <a:avLst/>
          </a:prstGeom>
        </p:spPr>
      </p:pic>
      <p:pic>
        <p:nvPicPr>
          <p:cNvPr id="5" name="Εικόνα 4">
            <a:extLst>
              <a:ext uri="{FF2B5EF4-FFF2-40B4-BE49-F238E27FC236}">
                <a16:creationId xmlns="" xmlns:a16="http://schemas.microsoft.com/office/drawing/2014/main" id="{091C218A-09E6-4CC7-8856-106255A461D8}"/>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3247273" y="3999553"/>
            <a:ext cx="5275688" cy="2261009"/>
          </a:xfrm>
          <a:prstGeom prst="rect">
            <a:avLst/>
          </a:prstGeom>
        </p:spPr>
      </p:pic>
      <p:pic>
        <p:nvPicPr>
          <p:cNvPr id="7" name="Εικόνα 6">
            <a:extLst>
              <a:ext uri="{FF2B5EF4-FFF2-40B4-BE49-F238E27FC236}">
                <a16:creationId xmlns="" xmlns:a16="http://schemas.microsoft.com/office/drawing/2014/main" id="{13218F2E-DA54-4A13-A62E-F82986E72640}"/>
              </a:ext>
            </a:extLst>
          </p:cNvPr>
          <p:cNvPicPr>
            <a:picLocks noChangeAspect="1"/>
          </p:cNvPicPr>
          <p:nvPr/>
        </p:nvPicPr>
        <p:blipFill>
          <a:blip r:embed="rId4">
            <a:extLst>
              <a:ext uri="{28A0092B-C50C-407E-A947-70E740481C1C}">
                <a14:useLocalDpi xmlns="" xmlns:a14="http://schemas.microsoft.com/office/drawing/2010/main" val="0"/>
              </a:ext>
            </a:extLst>
          </a:blip>
          <a:stretch>
            <a:fillRect/>
          </a:stretch>
        </p:blipFill>
        <p:spPr>
          <a:xfrm>
            <a:off x="8243701" y="311121"/>
            <a:ext cx="2355433" cy="3539585"/>
          </a:xfrm>
          <a:prstGeom prst="rect">
            <a:avLst/>
          </a:prstGeom>
        </p:spPr>
      </p:pic>
    </p:spTree>
    <p:extLst>
      <p:ext uri="{BB962C8B-B14F-4D97-AF65-F5344CB8AC3E}">
        <p14:creationId xmlns="" xmlns:p14="http://schemas.microsoft.com/office/powerpoint/2010/main" val="32081190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 xmlns:a16="http://schemas.microsoft.com/office/drawing/2014/main" id="{B64C59A9-EE95-4F6D-8AEC-615EDF6C684E}"/>
              </a:ext>
            </a:extLst>
          </p:cNvPr>
          <p:cNvPicPr>
            <a:picLocks noChangeAspect="1"/>
          </p:cNvPicPr>
          <p:nvPr/>
        </p:nvPicPr>
        <p:blipFill>
          <a:blip r:embed="rId2"/>
          <a:stretch>
            <a:fillRect/>
          </a:stretch>
        </p:blipFill>
        <p:spPr>
          <a:xfrm>
            <a:off x="1681605" y="1281555"/>
            <a:ext cx="3794250" cy="2524901"/>
          </a:xfrm>
          <a:prstGeom prst="rect">
            <a:avLst/>
          </a:prstGeom>
        </p:spPr>
      </p:pic>
      <p:pic>
        <p:nvPicPr>
          <p:cNvPr id="4" name="Εικόνα 3">
            <a:extLst>
              <a:ext uri="{FF2B5EF4-FFF2-40B4-BE49-F238E27FC236}">
                <a16:creationId xmlns="" xmlns:a16="http://schemas.microsoft.com/office/drawing/2014/main" id="{B5086B10-1BE4-4F34-A516-E8A248BD1C04}"/>
              </a:ext>
            </a:extLst>
          </p:cNvPr>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6406489" y="3154054"/>
            <a:ext cx="4445064" cy="2957988"/>
          </a:xfrm>
          <a:prstGeom prst="rect">
            <a:avLst/>
          </a:prstGeom>
        </p:spPr>
      </p:pic>
    </p:spTree>
    <p:extLst>
      <p:ext uri="{BB962C8B-B14F-4D97-AF65-F5344CB8AC3E}">
        <p14:creationId xmlns="" xmlns:p14="http://schemas.microsoft.com/office/powerpoint/2010/main" val="3525798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D48DABF5-DD13-4311-81D1-43FB35179368}"/>
              </a:ext>
            </a:extLst>
          </p:cNvPr>
          <p:cNvSpPr>
            <a:spLocks noGrp="1"/>
          </p:cNvSpPr>
          <p:nvPr>
            <p:ph type="title"/>
          </p:nvPr>
        </p:nvSpPr>
        <p:spPr/>
        <p:txBody>
          <a:bodyPr/>
          <a:lstStyle/>
          <a:p>
            <a:r>
              <a:rPr lang="el-GR" dirty="0"/>
              <a:t>Μη μένετε αδιάφοροι μπροστά </a:t>
            </a:r>
            <a:r>
              <a:rPr lang="el-GR" dirty="0" err="1"/>
              <a:t>σ΄ένα</a:t>
            </a:r>
            <a:r>
              <a:rPr lang="el-GR" dirty="0"/>
              <a:t> αδέσποτο. Είναι προς το συμφέρον τόσο αυτών των απροστάτευτων πλασμάτων όσο και για τους συμπολίτες μας.</a:t>
            </a:r>
            <a:br>
              <a:rPr lang="el-GR" dirty="0"/>
            </a:br>
            <a:r>
              <a:rPr lang="el-GR" dirty="0"/>
              <a:t>Φροντίστε τα, προστατέψτε τα και αφήστε τα να σας αγαπήσουν.</a:t>
            </a:r>
          </a:p>
        </p:txBody>
      </p:sp>
      <p:sp>
        <p:nvSpPr>
          <p:cNvPr id="3" name="Θέση κειμένου 2">
            <a:extLst>
              <a:ext uri="{FF2B5EF4-FFF2-40B4-BE49-F238E27FC236}">
                <a16:creationId xmlns="" xmlns:a16="http://schemas.microsoft.com/office/drawing/2014/main" id="{7F15C856-BEAD-4BB0-8D54-CBD8F2318FDF}"/>
              </a:ext>
            </a:extLst>
          </p:cNvPr>
          <p:cNvSpPr>
            <a:spLocks noGrp="1"/>
          </p:cNvSpPr>
          <p:nvPr>
            <p:ph type="body" sz="half" idx="2"/>
          </p:nvPr>
        </p:nvSpPr>
        <p:spPr/>
        <p:txBody>
          <a:bodyPr>
            <a:normAutofit/>
          </a:bodyPr>
          <a:lstStyle/>
          <a:p>
            <a:r>
              <a:rPr lang="el-GR" sz="2800" dirty="0"/>
              <a:t>Σας ευχαριστώ για την προσοχή σας.</a:t>
            </a:r>
          </a:p>
        </p:txBody>
      </p:sp>
    </p:spTree>
    <p:extLst>
      <p:ext uri="{BB962C8B-B14F-4D97-AF65-F5344CB8AC3E}">
        <p14:creationId xmlns="" xmlns:p14="http://schemas.microsoft.com/office/powerpoint/2010/main" val="2519498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Βερολίνο">
  <a:themeElements>
    <a:clrScheme name="Βερολίνο">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Βερολίνο">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Βερολίνο">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otalTime>252</TotalTime>
  <Words>227</Words>
  <Application>Microsoft Office PowerPoint</Application>
  <PresentationFormat>Προσαρμογή</PresentationFormat>
  <Paragraphs>13</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Βερολίνο</vt:lpstr>
      <vt:lpstr>ΑΔΕΣΠΟΤΑ ΖΩΑ</vt:lpstr>
      <vt:lpstr>Οι φίλοι μας, τα ζώα</vt:lpstr>
      <vt:lpstr>Τα παράπονα μας</vt:lpstr>
      <vt:lpstr>Διαφάνεια 4</vt:lpstr>
      <vt:lpstr>Διαφάνεια 5</vt:lpstr>
      <vt:lpstr>Μη μένετε αδιάφοροι μπροστά σ΄ένα αδέσποτο. Είναι προς το συμφέρον τόσο αυτών των απροστάτευτων πλασμάτων όσο και για τους συμπολίτες μας. Φροντίστε τα, προστατέψτε τα και αφήστε τα να σας αγαπήσουν.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ΑΔΕΣΠΟΤΑ ΖΩΑ</dc:title>
  <dc:creator>ΕΙΡΗΝΗ ΓΙΑΝΝΟΥΛΗ</dc:creator>
  <cp:lastModifiedBy>10Dimotiko Kalamarias</cp:lastModifiedBy>
  <cp:revision>19</cp:revision>
  <dcterms:created xsi:type="dcterms:W3CDTF">2019-02-12T17:05:46Z</dcterms:created>
  <dcterms:modified xsi:type="dcterms:W3CDTF">2019-03-06T07:22:50Z</dcterms:modified>
</cp:coreProperties>
</file>