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2" r:id="rId6"/>
    <p:sldId id="263" r:id="rId7"/>
    <p:sldId id="264" r:id="rId8"/>
    <p:sldId id="265"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DC288EE1-D3B3-437C-9877-BDB5533ED4A2}" type="datetimeFigureOut">
              <a:rPr lang="el-GR" smtClean="0"/>
              <a:t>1/3/2019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9534F1B-0EB6-45C0-92F4-E03AD1872706}" type="slidenum">
              <a:rPr lang="el-GR" smtClean="0"/>
              <a:t>‹#›</a:t>
            </a:fld>
            <a:endParaRPr lang="el-GR"/>
          </a:p>
        </p:txBody>
      </p:sp>
    </p:spTree>
    <p:extLst>
      <p:ext uri="{BB962C8B-B14F-4D97-AF65-F5344CB8AC3E}">
        <p14:creationId xmlns:p14="http://schemas.microsoft.com/office/powerpoint/2010/main" val="1107379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DC288EE1-D3B3-437C-9877-BDB5533ED4A2}" type="datetimeFigureOut">
              <a:rPr lang="el-GR" smtClean="0"/>
              <a:t>1/3/2019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9534F1B-0EB6-45C0-92F4-E03AD1872706}" type="slidenum">
              <a:rPr lang="el-GR" smtClean="0"/>
              <a:t>‹#›</a:t>
            </a:fld>
            <a:endParaRPr lang="el-GR"/>
          </a:p>
        </p:txBody>
      </p:sp>
    </p:spTree>
    <p:extLst>
      <p:ext uri="{BB962C8B-B14F-4D97-AF65-F5344CB8AC3E}">
        <p14:creationId xmlns:p14="http://schemas.microsoft.com/office/powerpoint/2010/main" val="2997971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DC288EE1-D3B3-437C-9877-BDB5533ED4A2}" type="datetimeFigureOut">
              <a:rPr lang="el-GR" smtClean="0"/>
              <a:t>1/3/2019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9534F1B-0EB6-45C0-92F4-E03AD1872706}" type="slidenum">
              <a:rPr lang="el-GR" smtClean="0"/>
              <a:t>‹#›</a:t>
            </a:fld>
            <a:endParaRPr lang="el-GR"/>
          </a:p>
        </p:txBody>
      </p:sp>
    </p:spTree>
    <p:extLst>
      <p:ext uri="{BB962C8B-B14F-4D97-AF65-F5344CB8AC3E}">
        <p14:creationId xmlns:p14="http://schemas.microsoft.com/office/powerpoint/2010/main" val="3203035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DC288EE1-D3B3-437C-9877-BDB5533ED4A2}" type="datetimeFigureOut">
              <a:rPr lang="el-GR" smtClean="0"/>
              <a:t>1/3/2019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9534F1B-0EB6-45C0-92F4-E03AD1872706}" type="slidenum">
              <a:rPr lang="el-GR" smtClean="0"/>
              <a:t>‹#›</a:t>
            </a:fld>
            <a:endParaRPr lang="el-GR"/>
          </a:p>
        </p:txBody>
      </p:sp>
    </p:spTree>
    <p:extLst>
      <p:ext uri="{BB962C8B-B14F-4D97-AF65-F5344CB8AC3E}">
        <p14:creationId xmlns:p14="http://schemas.microsoft.com/office/powerpoint/2010/main" val="2030518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288EE1-D3B3-437C-9877-BDB5533ED4A2}" type="datetimeFigureOut">
              <a:rPr lang="el-GR" smtClean="0"/>
              <a:t>1/3/2019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9534F1B-0EB6-45C0-92F4-E03AD1872706}" type="slidenum">
              <a:rPr lang="el-GR" smtClean="0"/>
              <a:t>‹#›</a:t>
            </a:fld>
            <a:endParaRPr lang="el-GR"/>
          </a:p>
        </p:txBody>
      </p:sp>
    </p:spTree>
    <p:extLst>
      <p:ext uri="{BB962C8B-B14F-4D97-AF65-F5344CB8AC3E}">
        <p14:creationId xmlns:p14="http://schemas.microsoft.com/office/powerpoint/2010/main" val="447876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DC288EE1-D3B3-437C-9877-BDB5533ED4A2}" type="datetimeFigureOut">
              <a:rPr lang="el-GR" smtClean="0"/>
              <a:t>1/3/2019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9534F1B-0EB6-45C0-92F4-E03AD1872706}" type="slidenum">
              <a:rPr lang="el-GR" smtClean="0"/>
              <a:t>‹#›</a:t>
            </a:fld>
            <a:endParaRPr lang="el-GR"/>
          </a:p>
        </p:txBody>
      </p:sp>
    </p:spTree>
    <p:extLst>
      <p:ext uri="{BB962C8B-B14F-4D97-AF65-F5344CB8AC3E}">
        <p14:creationId xmlns:p14="http://schemas.microsoft.com/office/powerpoint/2010/main" val="2137179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DC288EE1-D3B3-437C-9877-BDB5533ED4A2}" type="datetimeFigureOut">
              <a:rPr lang="el-GR" smtClean="0"/>
              <a:t>1/3/2019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9534F1B-0EB6-45C0-92F4-E03AD1872706}" type="slidenum">
              <a:rPr lang="el-GR" smtClean="0"/>
              <a:t>‹#›</a:t>
            </a:fld>
            <a:endParaRPr lang="el-GR"/>
          </a:p>
        </p:txBody>
      </p:sp>
    </p:spTree>
    <p:extLst>
      <p:ext uri="{BB962C8B-B14F-4D97-AF65-F5344CB8AC3E}">
        <p14:creationId xmlns:p14="http://schemas.microsoft.com/office/powerpoint/2010/main" val="915792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DC288EE1-D3B3-437C-9877-BDB5533ED4A2}" type="datetimeFigureOut">
              <a:rPr lang="el-GR" smtClean="0"/>
              <a:t>1/3/2019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9534F1B-0EB6-45C0-92F4-E03AD1872706}" type="slidenum">
              <a:rPr lang="el-GR" smtClean="0"/>
              <a:t>‹#›</a:t>
            </a:fld>
            <a:endParaRPr lang="el-GR"/>
          </a:p>
        </p:txBody>
      </p:sp>
    </p:spTree>
    <p:extLst>
      <p:ext uri="{BB962C8B-B14F-4D97-AF65-F5344CB8AC3E}">
        <p14:creationId xmlns:p14="http://schemas.microsoft.com/office/powerpoint/2010/main" val="2584113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288EE1-D3B3-437C-9877-BDB5533ED4A2}" type="datetimeFigureOut">
              <a:rPr lang="el-GR" smtClean="0"/>
              <a:t>1/3/2019</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9534F1B-0EB6-45C0-92F4-E03AD1872706}" type="slidenum">
              <a:rPr lang="el-GR" smtClean="0"/>
              <a:t>‹#›</a:t>
            </a:fld>
            <a:endParaRPr lang="el-GR"/>
          </a:p>
        </p:txBody>
      </p:sp>
    </p:spTree>
    <p:extLst>
      <p:ext uri="{BB962C8B-B14F-4D97-AF65-F5344CB8AC3E}">
        <p14:creationId xmlns:p14="http://schemas.microsoft.com/office/powerpoint/2010/main" val="403438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288EE1-D3B3-437C-9877-BDB5533ED4A2}" type="datetimeFigureOut">
              <a:rPr lang="el-GR" smtClean="0"/>
              <a:t>1/3/2019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9534F1B-0EB6-45C0-92F4-E03AD1872706}" type="slidenum">
              <a:rPr lang="el-GR" smtClean="0"/>
              <a:t>‹#›</a:t>
            </a:fld>
            <a:endParaRPr lang="el-GR"/>
          </a:p>
        </p:txBody>
      </p:sp>
    </p:spTree>
    <p:extLst>
      <p:ext uri="{BB962C8B-B14F-4D97-AF65-F5344CB8AC3E}">
        <p14:creationId xmlns:p14="http://schemas.microsoft.com/office/powerpoint/2010/main" val="1528142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288EE1-D3B3-437C-9877-BDB5533ED4A2}" type="datetimeFigureOut">
              <a:rPr lang="el-GR" smtClean="0"/>
              <a:t>1/3/2019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9534F1B-0EB6-45C0-92F4-E03AD1872706}" type="slidenum">
              <a:rPr lang="el-GR" smtClean="0"/>
              <a:t>‹#›</a:t>
            </a:fld>
            <a:endParaRPr lang="el-GR"/>
          </a:p>
        </p:txBody>
      </p:sp>
    </p:spTree>
    <p:extLst>
      <p:ext uri="{BB962C8B-B14F-4D97-AF65-F5344CB8AC3E}">
        <p14:creationId xmlns:p14="http://schemas.microsoft.com/office/powerpoint/2010/main" val="584475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288EE1-D3B3-437C-9877-BDB5533ED4A2}" type="datetimeFigureOut">
              <a:rPr lang="el-GR" smtClean="0"/>
              <a:t>1/3/2019</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534F1B-0EB6-45C0-92F4-E03AD1872706}" type="slidenum">
              <a:rPr lang="el-GR" smtClean="0"/>
              <a:t>‹#›</a:t>
            </a:fld>
            <a:endParaRPr lang="el-GR"/>
          </a:p>
        </p:txBody>
      </p:sp>
    </p:spTree>
    <p:extLst>
      <p:ext uri="{BB962C8B-B14F-4D97-AF65-F5344CB8AC3E}">
        <p14:creationId xmlns:p14="http://schemas.microsoft.com/office/powerpoint/2010/main" val="3925980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0642" y="734097"/>
            <a:ext cx="9750715" cy="5655414"/>
          </a:xfrm>
          <a:prstGeom prst="rect">
            <a:avLst/>
          </a:prstGeom>
        </p:spPr>
      </p:pic>
      <p:sp>
        <p:nvSpPr>
          <p:cNvPr id="2" name="Title 1"/>
          <p:cNvSpPr>
            <a:spLocks noGrp="1"/>
          </p:cNvSpPr>
          <p:nvPr>
            <p:ph type="ctrTitle"/>
          </p:nvPr>
        </p:nvSpPr>
        <p:spPr>
          <a:xfrm>
            <a:off x="1524000" y="734097"/>
            <a:ext cx="9144000" cy="1944710"/>
          </a:xfrm>
        </p:spPr>
        <p:txBody>
          <a:bodyPr>
            <a:normAutofit fontScale="90000"/>
          </a:bodyPr>
          <a:lstStyle/>
          <a:p>
            <a:pPr>
              <a:lnSpc>
                <a:spcPct val="150000"/>
              </a:lnSpc>
            </a:pPr>
            <a:r>
              <a:rPr lang="el-GR" b="1" dirty="0">
                <a:solidFill>
                  <a:srgbClr val="FF0000"/>
                </a:solidFill>
              </a:rPr>
              <a:t>ΣΩΣΤΕ ΤΑ ΑΔΕΣΠΟΤΑ</a:t>
            </a:r>
            <a:br>
              <a:rPr lang="el-GR" b="1" dirty="0">
                <a:solidFill>
                  <a:srgbClr val="FF0000"/>
                </a:solidFill>
              </a:rPr>
            </a:br>
            <a:endParaRPr lang="el-GR" sz="2400" b="1" dirty="0">
              <a:solidFill>
                <a:srgbClr val="FF0000"/>
              </a:solidFill>
            </a:endParaRPr>
          </a:p>
        </p:txBody>
      </p:sp>
      <p:sp>
        <p:nvSpPr>
          <p:cNvPr id="3" name="Subtitle 2"/>
          <p:cNvSpPr>
            <a:spLocks noGrp="1"/>
          </p:cNvSpPr>
          <p:nvPr>
            <p:ph type="subTitle" idx="1"/>
          </p:nvPr>
        </p:nvSpPr>
        <p:spPr>
          <a:xfrm>
            <a:off x="1524000" y="3142445"/>
            <a:ext cx="9144000" cy="2910625"/>
          </a:xfrm>
        </p:spPr>
        <p:txBody>
          <a:bodyPr/>
          <a:lstStyle/>
          <a:p>
            <a:endParaRPr lang="el-GR" dirty="0"/>
          </a:p>
          <a:p>
            <a:endParaRPr lang="el-GR" dirty="0"/>
          </a:p>
        </p:txBody>
      </p:sp>
      <p:sp>
        <p:nvSpPr>
          <p:cNvPr id="5" name="Title 1"/>
          <p:cNvSpPr txBox="1">
            <a:spLocks/>
          </p:cNvSpPr>
          <p:nvPr/>
        </p:nvSpPr>
        <p:spPr>
          <a:xfrm>
            <a:off x="1523999" y="1197735"/>
            <a:ext cx="9144000" cy="1944710"/>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50000"/>
              </a:lnSpc>
            </a:pPr>
            <a:r>
              <a:rPr lang="el-GR" sz="2800" b="1" i="1" dirty="0" smtClean="0">
                <a:solidFill>
                  <a:schemeClr val="bg1"/>
                </a:solidFill>
              </a:rPr>
              <a:t>της Κατερίνας Πανταζή</a:t>
            </a:r>
            <a:endParaRPr lang="el-GR" sz="2800" i="1" dirty="0"/>
          </a:p>
        </p:txBody>
      </p:sp>
    </p:spTree>
    <p:extLst>
      <p:ext uri="{BB962C8B-B14F-4D97-AF65-F5344CB8AC3E}">
        <p14:creationId xmlns:p14="http://schemas.microsoft.com/office/powerpoint/2010/main" val="2783401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7" name="Picture Placeholder 6"/>
          <p:cNvPicPr>
            <a:picLocks noGrp="1" noChangeAspect="1"/>
          </p:cNvPicPr>
          <p:nvPr>
            <p:ph type="pic" idx="1"/>
          </p:nvPr>
        </p:nvPicPr>
        <p:blipFill>
          <a:blip r:embed="rId2">
            <a:extLst>
              <a:ext uri="{28A0092B-C50C-407E-A947-70E740481C1C}">
                <a14:useLocalDpi xmlns:a14="http://schemas.microsoft.com/office/drawing/2010/main" val="0"/>
              </a:ext>
            </a:extLst>
          </a:blip>
          <a:srcRect l="7785" r="7785"/>
          <a:stretch>
            <a:fillRect/>
          </a:stretch>
        </p:blipFill>
        <p:spPr/>
      </p:pic>
      <p:sp>
        <p:nvSpPr>
          <p:cNvPr id="6" name="Text Placeholder 5"/>
          <p:cNvSpPr>
            <a:spLocks noGrp="1"/>
          </p:cNvSpPr>
          <p:nvPr>
            <p:ph type="body" sz="half" idx="2"/>
          </p:nvPr>
        </p:nvSpPr>
        <p:spPr>
          <a:xfrm>
            <a:off x="839788" y="987425"/>
            <a:ext cx="3932237" cy="4881563"/>
          </a:xfrm>
        </p:spPr>
        <p:txBody>
          <a:bodyPr>
            <a:normAutofit/>
          </a:bodyPr>
          <a:lstStyle/>
          <a:p>
            <a:r>
              <a:rPr lang="el-GR" sz="2400" dirty="0"/>
              <a:t>Σε πολλά σημεία της χώρας υπάρχουν αδέσποτα ζώα. </a:t>
            </a:r>
            <a:endParaRPr lang="el-GR" sz="2400" dirty="0" smtClean="0"/>
          </a:p>
          <a:p>
            <a:r>
              <a:rPr lang="el-GR" sz="2400" b="1" dirty="0" smtClean="0"/>
              <a:t>Μεγάλο </a:t>
            </a:r>
            <a:r>
              <a:rPr lang="el-GR" sz="2400" b="1" dirty="0"/>
              <a:t>πρόβλημα με τα αδέσποτα αντιμετωπίζει και η Ανατολική Θεσσαλονίκη. </a:t>
            </a:r>
            <a:endParaRPr lang="el-GR" sz="2400" b="1" dirty="0" smtClean="0"/>
          </a:p>
          <a:p>
            <a:r>
              <a:rPr lang="el-GR" sz="2400" b="1" dirty="0" smtClean="0"/>
              <a:t>Στις </a:t>
            </a:r>
            <a:r>
              <a:rPr lang="el-GR" sz="2400" b="1" dirty="0"/>
              <a:t>περιοχές του Δήμου Καλαμαριάς, Θέρμης και Θερμαϊκού το πρόβλημα είναι αρκετά μεγάλο. </a:t>
            </a:r>
            <a:endParaRPr lang="el-GR" sz="2400" b="1" dirty="0" smtClean="0"/>
          </a:p>
          <a:p>
            <a:r>
              <a:rPr lang="el-GR" sz="2400" b="1" dirty="0" smtClean="0"/>
              <a:t>Εκατοντάδες </a:t>
            </a:r>
            <a:r>
              <a:rPr lang="el-GR" sz="2400" b="1" dirty="0"/>
              <a:t>αδέσποτα σκυλιά το μόνο που έχουν ανάγκη από εμάς, είναι τροφή, στέγη και αγάπη. </a:t>
            </a:r>
          </a:p>
          <a:p>
            <a:endParaRPr lang="el-GR" dirty="0"/>
          </a:p>
          <a:p>
            <a:endParaRPr lang="el-GR" dirty="0"/>
          </a:p>
        </p:txBody>
      </p:sp>
    </p:spTree>
    <p:extLst>
      <p:ext uri="{BB962C8B-B14F-4D97-AF65-F5344CB8AC3E}">
        <p14:creationId xmlns:p14="http://schemas.microsoft.com/office/powerpoint/2010/main" val="3919669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839788" y="987425"/>
            <a:ext cx="3932237" cy="4881563"/>
          </a:xfrm>
        </p:spPr>
        <p:txBody>
          <a:bodyPr>
            <a:normAutofit/>
          </a:bodyPr>
          <a:lstStyle/>
          <a:p>
            <a:r>
              <a:rPr lang="el-GR" sz="2400" b="1" dirty="0"/>
              <a:t>Δυστυχώς όμως υπάρχουν άνθρωποι που τα αισθήματα τους είναι ακριβώς αντίθετα με αυτά που έχουν ανάγκη τα αδέσποτα ζώα. </a:t>
            </a:r>
            <a:endParaRPr lang="el-GR" sz="2400" b="1" dirty="0" smtClean="0"/>
          </a:p>
          <a:p>
            <a:r>
              <a:rPr lang="el-GR" sz="2400" b="1" dirty="0" smtClean="0"/>
              <a:t>Αυτοί </a:t>
            </a:r>
            <a:r>
              <a:rPr lang="el-GR" sz="2400" b="1" dirty="0"/>
              <a:t>οι άνθρωποι διαπράττουν ένα από τα χειρότερα εγκλήματα. Αυτό της αφαίρεσης της ζωής, δηλητηριάζοντας εσκεμμένα αυτά τα ζώα, είτε με φόλες, είτε με κομμάτια κρέατος γεμάτα με καρφιά. </a:t>
            </a:r>
          </a:p>
          <a:p>
            <a:endParaRPr lang="el-GR" dirty="0"/>
          </a:p>
          <a:p>
            <a:endParaRPr lang="el-GR" dirty="0"/>
          </a:p>
        </p:txBody>
      </p:sp>
      <p:pic>
        <p:nvPicPr>
          <p:cNvPr id="3" name="Picture Placeholder 2"/>
          <p:cNvPicPr>
            <a:picLocks noGrp="1" noChangeAspect="1"/>
          </p:cNvPicPr>
          <p:nvPr>
            <p:ph type="pic" idx="1"/>
          </p:nvPr>
        </p:nvPicPr>
        <p:blipFill>
          <a:blip r:embed="rId2">
            <a:extLst>
              <a:ext uri="{28A0092B-C50C-407E-A947-70E740481C1C}">
                <a14:useLocalDpi xmlns:a14="http://schemas.microsoft.com/office/drawing/2010/main" val="0"/>
              </a:ext>
            </a:extLst>
          </a:blip>
          <a:srcRect l="14442" r="14442"/>
          <a:stretch>
            <a:fillRect/>
          </a:stretch>
        </p:blipFill>
        <p:spPr/>
      </p:pic>
    </p:spTree>
    <p:extLst>
      <p:ext uri="{BB962C8B-B14F-4D97-AF65-F5344CB8AC3E}">
        <p14:creationId xmlns:p14="http://schemas.microsoft.com/office/powerpoint/2010/main" val="782220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734097"/>
            <a:ext cx="10515600" cy="2163650"/>
          </a:xfrm>
        </p:spPr>
        <p:txBody>
          <a:bodyPr>
            <a:noAutofit/>
          </a:bodyPr>
          <a:lstStyle/>
          <a:p>
            <a:r>
              <a:rPr lang="el-GR" sz="2800" dirty="0" smtClean="0"/>
              <a:t>Μια φιλότιμη προσπάθεια πραγματοποιείται από το </a:t>
            </a:r>
            <a:br>
              <a:rPr lang="el-GR" sz="2800" dirty="0" smtClean="0"/>
            </a:br>
            <a:r>
              <a:rPr lang="el-GR" sz="2800" b="1" dirty="0" smtClean="0"/>
              <a:t>«Σύνδεσμο Προστασίας και Περίθαλψης Αδέσποτων Ζώων Ανατολικής Θεσσαλονίκης» </a:t>
            </a:r>
            <a:br>
              <a:rPr lang="el-GR" sz="2800" b="1" dirty="0" smtClean="0"/>
            </a:br>
            <a:r>
              <a:rPr lang="el-GR" sz="2800" dirty="0" smtClean="0"/>
              <a:t>ο οποίος έχει δημιουργήσει φιλοζωικές μονάδες και στους τρείς παραπάνω Δήμους, Καλαμαριάς, Θέρμης και Θερμαϊκού.</a:t>
            </a:r>
            <a:endParaRPr lang="el-GR"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850" y="3129567"/>
            <a:ext cx="10058400" cy="2766060"/>
          </a:xfrm>
          <a:prstGeom prst="rect">
            <a:avLst/>
          </a:prstGeom>
        </p:spPr>
      </p:pic>
    </p:spTree>
    <p:extLst>
      <p:ext uri="{BB962C8B-B14F-4D97-AF65-F5344CB8AC3E}">
        <p14:creationId xmlns:p14="http://schemas.microsoft.com/office/powerpoint/2010/main" val="3088536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839788" y="987425"/>
            <a:ext cx="3932237" cy="5168676"/>
          </a:xfrm>
        </p:spPr>
        <p:txBody>
          <a:bodyPr>
            <a:normAutofit fontScale="92500" lnSpcReduction="10000"/>
          </a:bodyPr>
          <a:lstStyle/>
          <a:p>
            <a:r>
              <a:rPr lang="el-GR" sz="2400" b="1" dirty="0">
                <a:solidFill>
                  <a:srgbClr val="FF0000"/>
                </a:solidFill>
              </a:rPr>
              <a:t>Σ</a:t>
            </a:r>
            <a:r>
              <a:rPr lang="el-GR" sz="2400" b="1" dirty="0" smtClean="0">
                <a:solidFill>
                  <a:srgbClr val="FF0000"/>
                </a:solidFill>
              </a:rPr>
              <a:t>ημαντικό </a:t>
            </a:r>
            <a:r>
              <a:rPr lang="el-GR" sz="2400" b="1" dirty="0">
                <a:solidFill>
                  <a:srgbClr val="FF0000"/>
                </a:solidFill>
              </a:rPr>
              <a:t>πρόβλημα εντοπίζεται στον Δήμο Καλαμαριάς και συγκεκριμένα στο Στρατόπεδο Κόδρα, όπου εκεί λόγω της εγκατάλειψης του Στρατοπέδου, έχουν παγιδευτεί αδέσποτα σκυλιά, χωρίς νερό, φαγητό, στέγη και φροντίδα, με αποτέλεσμα, την έντονη επιθετικότητα τους, η οποία σε πολλές περιπτώσεις έχει καταγραφεί με επιθέσεις σε περαστικούς ανθρώπους. </a:t>
            </a:r>
            <a:endParaRPr lang="el-GR" sz="2400" b="1" dirty="0" smtClean="0">
              <a:solidFill>
                <a:srgbClr val="FF0000"/>
              </a:solidFill>
            </a:endParaRPr>
          </a:p>
          <a:p>
            <a:r>
              <a:rPr lang="el-GR" sz="2400" b="1" dirty="0" smtClean="0">
                <a:solidFill>
                  <a:srgbClr val="FF0000"/>
                </a:solidFill>
              </a:rPr>
              <a:t>Η </a:t>
            </a:r>
            <a:r>
              <a:rPr lang="el-GR" sz="2400" b="1" dirty="0">
                <a:solidFill>
                  <a:srgbClr val="FF0000"/>
                </a:solidFill>
              </a:rPr>
              <a:t>κατάσταση είναι τόσο κακή, σε σημείο που τα ίδια τα σκυλιά, επιτίθενται το ένα στο άλλο με στόχο την τροφή σε κρέας. </a:t>
            </a:r>
          </a:p>
          <a:p>
            <a:endParaRPr lang="el-GR" dirty="0"/>
          </a:p>
          <a:p>
            <a:endParaRPr lang="el-GR" dirty="0"/>
          </a:p>
        </p:txBody>
      </p:sp>
      <p:pic>
        <p:nvPicPr>
          <p:cNvPr id="4" name="Picture Placeholder 3"/>
          <p:cNvPicPr>
            <a:picLocks noGrp="1" noChangeAspect="1"/>
          </p:cNvPicPr>
          <p:nvPr>
            <p:ph type="pic" idx="1"/>
          </p:nvPr>
        </p:nvPicPr>
        <p:blipFill>
          <a:blip r:embed="rId2">
            <a:extLst>
              <a:ext uri="{28A0092B-C50C-407E-A947-70E740481C1C}">
                <a14:useLocalDpi xmlns:a14="http://schemas.microsoft.com/office/drawing/2010/main" val="0"/>
              </a:ext>
            </a:extLst>
          </a:blip>
          <a:srcRect l="7785" r="7785"/>
          <a:stretch>
            <a:fillRect/>
          </a:stretch>
        </p:blipFill>
        <p:spPr/>
      </p:pic>
    </p:spTree>
    <p:extLst>
      <p:ext uri="{BB962C8B-B14F-4D97-AF65-F5344CB8AC3E}">
        <p14:creationId xmlns:p14="http://schemas.microsoft.com/office/powerpoint/2010/main" val="3309012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839788" y="987425"/>
            <a:ext cx="3932237" cy="4881563"/>
          </a:xfrm>
        </p:spPr>
        <p:txBody>
          <a:bodyPr>
            <a:normAutofit/>
          </a:bodyPr>
          <a:lstStyle/>
          <a:p>
            <a:r>
              <a:rPr lang="el-GR" sz="2400" dirty="0">
                <a:solidFill>
                  <a:srgbClr val="FF0000"/>
                </a:solidFill>
              </a:rPr>
              <a:t>Μαγική λύση στο πρόβλημα, δεν υπάρχει. </a:t>
            </a:r>
            <a:endParaRPr lang="el-GR" sz="2400" dirty="0" smtClean="0">
              <a:solidFill>
                <a:srgbClr val="FF0000"/>
              </a:solidFill>
            </a:endParaRPr>
          </a:p>
          <a:p>
            <a:r>
              <a:rPr lang="el-GR" sz="2400" dirty="0" smtClean="0">
                <a:solidFill>
                  <a:srgbClr val="FF0000"/>
                </a:solidFill>
              </a:rPr>
              <a:t>Σίγουρα </a:t>
            </a:r>
            <a:r>
              <a:rPr lang="el-GR" sz="2400" dirty="0">
                <a:solidFill>
                  <a:srgbClr val="FF0000"/>
                </a:solidFill>
              </a:rPr>
              <a:t>όμως η δημιουργία περισσότερων φιλοζωικών μονάδων, καλά οργανωμένες, με τις απαραίτητες δομές και το κατάλληλο προσωπικό, θα μπορούσε να βελτιώσει αρκετά την κατάσταση. </a:t>
            </a:r>
            <a:endParaRPr lang="el-GR" sz="2400" dirty="0" smtClean="0">
              <a:solidFill>
                <a:srgbClr val="FF0000"/>
              </a:solidFill>
            </a:endParaRPr>
          </a:p>
          <a:p>
            <a:r>
              <a:rPr lang="el-GR" sz="2400" dirty="0" smtClean="0"/>
              <a:t>Η </a:t>
            </a:r>
            <a:r>
              <a:rPr lang="el-GR" sz="2400" dirty="0"/>
              <a:t>στείρωση και ο εμβολιασμός θα ελαττώσει επίσης αρκετά από τα παραπάνω προβλήματα. </a:t>
            </a:r>
          </a:p>
        </p:txBody>
      </p:sp>
      <p:pic>
        <p:nvPicPr>
          <p:cNvPr id="4" name="Picture Placeholder 3"/>
          <p:cNvPicPr>
            <a:picLocks noGrp="1" noChangeAspect="1"/>
          </p:cNvPicPr>
          <p:nvPr>
            <p:ph type="pic" idx="1"/>
          </p:nvPr>
        </p:nvPicPr>
        <p:blipFill>
          <a:blip r:embed="rId2">
            <a:extLst>
              <a:ext uri="{28A0092B-C50C-407E-A947-70E740481C1C}">
                <a14:useLocalDpi xmlns:a14="http://schemas.microsoft.com/office/drawing/2010/main" val="0"/>
              </a:ext>
            </a:extLst>
          </a:blip>
          <a:srcRect l="7827" r="7827"/>
          <a:stretch>
            <a:fillRect/>
          </a:stretch>
        </p:blipFill>
        <p:spPr/>
      </p:pic>
    </p:spTree>
    <p:extLst>
      <p:ext uri="{BB962C8B-B14F-4D97-AF65-F5344CB8AC3E}">
        <p14:creationId xmlns:p14="http://schemas.microsoft.com/office/powerpoint/2010/main" val="324877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839788" y="987425"/>
            <a:ext cx="2856449" cy="4881563"/>
          </a:xfrm>
        </p:spPr>
        <p:txBody>
          <a:bodyPr>
            <a:normAutofit/>
          </a:bodyPr>
          <a:lstStyle/>
          <a:p>
            <a:r>
              <a:rPr lang="el-GR" sz="2400" dirty="0" smtClean="0"/>
              <a:t>Τέλος </a:t>
            </a:r>
            <a:r>
              <a:rPr lang="el-GR" sz="2400" dirty="0"/>
              <a:t>η παιδεία των ανθρώπων από μικρή ηλικία, μπορεί να μη λύσει το σημερινό πρόβλημα, αλλά άμα ξεκινήσει σήμερα, από μικρή ηλικία και από τις σχολικές μονάδες, σίγουρα θα βάλει τις βάσεις για να βελτιωθεί κατά πολύ η κατάσταση στο μέλλον. </a:t>
            </a:r>
          </a:p>
        </p:txBody>
      </p:sp>
      <p:pic>
        <p:nvPicPr>
          <p:cNvPr id="7" name="Picture Placeholder 6"/>
          <p:cNvPicPr>
            <a:picLocks noGrp="1" noChangeAspect="1"/>
          </p:cNvPicPr>
          <p:nvPr>
            <p:ph type="pic" idx="1"/>
          </p:nvPr>
        </p:nvPicPr>
        <p:blipFill>
          <a:blip r:embed="rId2">
            <a:extLst>
              <a:ext uri="{28A0092B-C50C-407E-A947-70E740481C1C}">
                <a14:useLocalDpi xmlns:a14="http://schemas.microsoft.com/office/drawing/2010/main" val="0"/>
              </a:ext>
            </a:extLst>
          </a:blip>
          <a:srcRect l="5810" r="5810"/>
          <a:stretch>
            <a:fillRect/>
          </a:stretch>
        </p:blipFill>
        <p:spPr>
          <a:xfrm>
            <a:off x="3695700" y="987425"/>
            <a:ext cx="7659688" cy="4873625"/>
          </a:xfrm>
        </p:spPr>
      </p:pic>
    </p:spTree>
    <p:extLst>
      <p:ext uri="{BB962C8B-B14F-4D97-AF65-F5344CB8AC3E}">
        <p14:creationId xmlns:p14="http://schemas.microsoft.com/office/powerpoint/2010/main" val="748794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ΕΥΧΑΡΙΣΤΩ ΓΙΑ ΤΗΝ </a:t>
            </a:r>
            <a:r>
              <a:rPr lang="el-GR" smtClean="0"/>
              <a:t>ΠΡΟΣΟΧΗ ΣΑΣ!!!</a:t>
            </a:r>
            <a:endParaRPr lang="el-GR" dirty="0"/>
          </a:p>
        </p:txBody>
      </p:sp>
    </p:spTree>
    <p:extLst>
      <p:ext uri="{BB962C8B-B14F-4D97-AF65-F5344CB8AC3E}">
        <p14:creationId xmlns:p14="http://schemas.microsoft.com/office/powerpoint/2010/main" val="42336148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TotalTime>
  <Words>302</Words>
  <Application>Microsoft Office PowerPoint</Application>
  <PresentationFormat>Widescreen</PresentationFormat>
  <Paragraphs>16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ΣΩΣΤΕ ΤΑ ΑΔΕΣΠΟΤΑ </vt:lpstr>
      <vt:lpstr>PowerPoint Presentation</vt:lpstr>
      <vt:lpstr>PowerPoint Presentation</vt:lpstr>
      <vt:lpstr>Μια φιλότιμη προσπάθεια πραγματοποιείται από το  «Σύνδεσμο Προστασίας και Περίθαλψης Αδέσποτων Ζώων Ανατολικής Θεσσαλονίκης»  ο οποίος έχει δημιουργήσει φιλοζωικές μονάδες και στους τρείς παραπάνω Δήμους, Καλαμαριάς, Θέρμης και Θερμαϊκού.</vt:lpstr>
      <vt:lpstr>PowerPoint Presentation</vt:lpstr>
      <vt:lpstr>PowerPoint Presentation</vt:lpstr>
      <vt:lpstr>PowerPoint Presentation</vt:lpstr>
      <vt:lpstr>ΕΥΧΑΡΙΣΤΩ ΓΙΑ ΤΗΝ ΠΡΟΣΟΧΗ ΣΑΣ!!!</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ΣΩΣΤΕ ΤΑ ΑΔΕΣΠΟΤΑ</dc:title>
  <dc:creator>John Pantazis</dc:creator>
  <cp:lastModifiedBy>Administrator</cp:lastModifiedBy>
  <cp:revision>8</cp:revision>
  <dcterms:created xsi:type="dcterms:W3CDTF">2019-02-19T21:39:32Z</dcterms:created>
  <dcterms:modified xsi:type="dcterms:W3CDTF">2019-03-01T08:29:51Z</dcterms:modified>
</cp:coreProperties>
</file>