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9" r:id="rId6"/>
    <p:sldId id="265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615" autoAdjust="0"/>
  </p:normalViewPr>
  <p:slideViewPr>
    <p:cSldViewPr>
      <p:cViewPr varScale="1">
        <p:scale>
          <a:sx n="57" d="100"/>
          <a:sy n="57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78923-6F5E-4516-B92C-7A89A1B4A56E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2CECA-C0B5-4C1B-BAFC-04226EC683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5423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2CECA-C0B5-4C1B-BAFC-04226EC6839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8539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9B97-81CB-46E0-8C04-81FB8BE6CD8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E8AB-2E77-4ED2-8BC6-E78E409BA8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6600" dirty="0" smtClean="0">
                <a:solidFill>
                  <a:schemeClr val="accent1">
                    <a:lumMod val="50000"/>
                  </a:schemeClr>
                </a:solidFill>
              </a:rPr>
              <a:t>Προβλήματα στον Δήμο Καλαμαριάς </a:t>
            </a:r>
            <a:endParaRPr lang="el-G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400800" cy="1752600"/>
          </a:xfrm>
        </p:spPr>
        <p:txBody>
          <a:bodyPr/>
          <a:lstStyle/>
          <a:p>
            <a:r>
              <a:rPr lang="el-GR" dirty="0" smtClean="0"/>
              <a:t>ΣΚΟΥΠΙΔΙΑ</a:t>
            </a:r>
            <a:r>
              <a:rPr lang="el-GR" smtClean="0"/>
              <a:t>, ΧΩΡΟΙ, ΣΤΑΘΜΕΥΣΗΣ</a:t>
            </a:r>
            <a:endParaRPr lang="el-GR" dirty="0" smtClean="0"/>
          </a:p>
          <a:p>
            <a:r>
              <a:rPr lang="el-GR" dirty="0" smtClean="0"/>
              <a:t>ΜΑΡΑ ΧΑΣΙΩΤΗ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ΕΥΧΑΡΙΣΤΩ ΓΙΑ ΤΗΝ ΠΡΟΣΟΧΗ ΣΑΣ!!!</a:t>
            </a:r>
            <a:br>
              <a:rPr lang="el-GR" smtClean="0"/>
            </a:b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588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ΑΝΑΚΥΚΛΩΣΗ ΣΤΗΝ ΚΑΛΑΜΑΡΙΑ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3071810"/>
            <a:ext cx="6643734" cy="35718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Στην Καλαμαριά το ποσοστό ανακύκλωσης είναι λιγοστό.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Περίπου το 16% ανακυκλώνει.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Με αποτέλεσμα οι κάδοι σκουπιδιών να είναι γεμάτοι με ανακυκλώσιμα υλικά.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Επίσης οι κάδοι για την ανακύκλωση </a:t>
            </a:r>
            <a:r>
              <a:rPr lang="el-GR" dirty="0"/>
              <a:t> </a:t>
            </a:r>
            <a:r>
              <a:rPr lang="el-GR" dirty="0" smtClean="0"/>
              <a:t>θα μπορούσαν να είναι περισσότεροι.</a:t>
            </a:r>
            <a:endParaRPr lang="el-GR" dirty="0"/>
          </a:p>
        </p:txBody>
      </p:sp>
      <p:pic>
        <p:nvPicPr>
          <p:cNvPr id="18436" name="Picture 4" descr="Image result for re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785936"/>
            <a:ext cx="2571748" cy="25717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Κάδοι σκουπιδιών στην Καλαμαριά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κάδοι σκουπιδιών στην Καλαμαριά είναι   σε  κακή κατάσταση </a:t>
            </a:r>
            <a:endParaRPr lang="el-GR" dirty="0"/>
          </a:p>
        </p:txBody>
      </p:sp>
      <p:pic>
        <p:nvPicPr>
          <p:cNvPr id="6" name="5 - Εικόνα" descr="IMG_0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64" y="3714752"/>
            <a:ext cx="5080708" cy="2853929"/>
          </a:xfrm>
          <a:prstGeom prst="rect">
            <a:avLst/>
          </a:prstGeom>
        </p:spPr>
      </p:pic>
      <p:pic>
        <p:nvPicPr>
          <p:cNvPr id="7" name="6 - Εικόνα" descr="IMG_0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786058"/>
            <a:ext cx="2232558" cy="3643314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ÎºÎ±Î´Î¿Î¹ Î±Î½Î±ÎºÏÎºÎ»ÏÏÎ·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3333720" cy="2500290"/>
          </a:xfrm>
          <a:prstGeom prst="rect">
            <a:avLst/>
          </a:prstGeom>
          <a:noFill/>
        </p:spPr>
      </p:pic>
      <p:pic>
        <p:nvPicPr>
          <p:cNvPr id="16388" name="Picture 4" descr="Image result for ÎºÎ±Î´Î¿Î¹ Î±Î½Î±ÎºÏÎºÎ»ÏÏÎ·Ï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2492896"/>
            <a:ext cx="4881541" cy="2357429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Στην Καλαμαριά επίσης δεν υπάρχουν όλα τα είδη κάδων σε όλες τις γειτονιές</a:t>
            </a:r>
            <a:endParaRPr lang="el-G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08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ΑΝΑΚΥΚΛΩΣΗ ΧΡΗΣΙΜΟΠΟΙΗΜΕΝΩΝ ΜΑΓΕΙΡΙΚΩΝ ΛΑΔΙΩΝ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23528" y="1443841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4000" dirty="0" smtClean="0"/>
          </a:p>
          <a:p>
            <a:r>
              <a:rPr lang="el-GR" sz="4000" dirty="0" smtClean="0"/>
              <a:t>Ο </a:t>
            </a:r>
            <a:r>
              <a:rPr lang="el-GR" sz="4000" dirty="0"/>
              <a:t>Δ</a:t>
            </a:r>
            <a:r>
              <a:rPr lang="el-GR" sz="4000" dirty="0" smtClean="0"/>
              <a:t>ήμος να δημιουργήσει  ή  να επεκτείνει  το  δίκτυο ανακύκλωσης </a:t>
            </a:r>
            <a:r>
              <a:rPr lang="el-GR" sz="4000" dirty="0"/>
              <a:t>χρησιμοποιημένων </a:t>
            </a:r>
            <a:r>
              <a:rPr lang="el-GR" sz="4000"/>
              <a:t>μαγειρικών </a:t>
            </a:r>
            <a:r>
              <a:rPr lang="el-GR" sz="4000" smtClean="0"/>
              <a:t>λαδιών.</a:t>
            </a:r>
            <a:endParaRPr lang="el-GR" sz="4000" dirty="0" smtClean="0"/>
          </a:p>
          <a:p>
            <a:r>
              <a:rPr lang="el-GR" sz="4000" dirty="0" smtClean="0"/>
              <a:t>Σε κάθε περιπτωση να ενημερώσει τους κατοίκους του Δήμου για τα οφέλη της δράσης αυτής.</a:t>
            </a:r>
            <a:endParaRPr lang="el-GR" sz="4000" dirty="0"/>
          </a:p>
        </p:txBody>
      </p:sp>
    </p:spTree>
    <p:extLst>
      <p:ext uri="{BB962C8B-B14F-4D97-AF65-F5344CB8AC3E}">
        <p14:creationId xmlns="" xmlns:p14="http://schemas.microsoft.com/office/powerpoint/2010/main" val="13994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Επίσης πολλά σκουπίδια  που είναι πεταμένα σε δημόσιους χώρους δίνουν  στην πόλη μας μια εικόνα  που δεν της ταιριάζει.</a:t>
            </a:r>
            <a:endParaRPr lang="el-GR" dirty="0"/>
          </a:p>
        </p:txBody>
      </p:sp>
      <p:pic>
        <p:nvPicPr>
          <p:cNvPr id="5" name="4 - Θέση περιεχομένου" descr="IMG_0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491" y="3076620"/>
            <a:ext cx="2223134" cy="3482981"/>
          </a:xfrm>
        </p:spPr>
      </p:pic>
      <p:pic>
        <p:nvPicPr>
          <p:cNvPr id="6" name="5 - Εικόνα" descr="IMG_0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8211" y="3933056"/>
            <a:ext cx="4357686" cy="2447794"/>
          </a:xfrm>
          <a:prstGeom prst="rect">
            <a:avLst/>
          </a:prstGeom>
        </p:spPr>
      </p:pic>
      <p:pic>
        <p:nvPicPr>
          <p:cNvPr id="8" name="7 - Εικόνα" descr="IMG_0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816130"/>
            <a:ext cx="1568944" cy="2793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03040"/>
          </a:xfrm>
        </p:spPr>
        <p:txBody>
          <a:bodyPr>
            <a:noAutofit/>
          </a:bodyPr>
          <a:lstStyle/>
          <a:p>
            <a:r>
              <a:rPr lang="el-GR" sz="5400" dirty="0" smtClean="0"/>
              <a:t>ΧΩΡΟΙ ΣΤΑΘΜΕΥΣΗΣ</a:t>
            </a:r>
            <a:endParaRPr lang="el-GR" sz="5400" dirty="0"/>
          </a:p>
        </p:txBody>
      </p:sp>
      <p:sp>
        <p:nvSpPr>
          <p:cNvPr id="3" name="2 - Ορθογώνιο"/>
          <p:cNvSpPr/>
          <p:nvPr/>
        </p:nvSpPr>
        <p:spPr>
          <a:xfrm>
            <a:off x="437111" y="1412776"/>
            <a:ext cx="83833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Στην Καλαμαριά δεν υπάρχουν  πολλοί οργανωμένοι</a:t>
            </a:r>
          </a:p>
          <a:p>
            <a:r>
              <a:rPr lang="el-G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χώροι στάθμευσης .  Γνωρίζω  έναν στην πλατεία Δημαρχείου και έναν άλλο στην οδό </a:t>
            </a:r>
            <a:r>
              <a:rPr lang="el-G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Μουρουζηδών.</a:t>
            </a:r>
            <a:endParaRPr lang="el-G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l-G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Η έλλειψη των χώρων στάθμευσης έχει αποτέλεσμα τα αμάξια να παρκάρουν στα πεζοδρόμια και έτσι δεν μπορούν να περάσουν οι </a:t>
            </a:r>
            <a:r>
              <a:rPr lang="el-G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πεζοί.</a:t>
            </a:r>
            <a:endParaRPr lang="el-G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2" name="Picture 2" descr="Image result for ÏÏÏÎ¿Î¹ ÏÏÎ±Î¸Î¼ÎµÏÏÎ·Ï Î£Î¤ÎÎ ÎÎÎÎÎÎÎ¡ÎÎ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8791" y="4104124"/>
            <a:ext cx="3822496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Κάποιοι δρόμοι στην Καλαμαριά είναι σε κακή κατάσταση. Με αποτέλεσμα να γίνονται </a:t>
            </a:r>
            <a:r>
              <a:rPr lang="el-GR" dirty="0" smtClean="0"/>
              <a:t>ατυχήματα.</a:t>
            </a:r>
            <a:endParaRPr lang="el-GR" dirty="0"/>
          </a:p>
        </p:txBody>
      </p:sp>
      <p:pic>
        <p:nvPicPr>
          <p:cNvPr id="5" name="4 - Θέση περιεχομένου" descr="IMG_08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2613401" cy="4054485"/>
          </a:xfrm>
        </p:spPr>
      </p:pic>
      <p:pic>
        <p:nvPicPr>
          <p:cNvPr id="6" name="5 - Εικόνα" descr="IMG_0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6952" y="2060848"/>
            <a:ext cx="3071816" cy="3370474"/>
          </a:xfrm>
          <a:prstGeom prst="rect">
            <a:avLst/>
          </a:prstGeom>
        </p:spPr>
      </p:pic>
      <p:pic>
        <p:nvPicPr>
          <p:cNvPr id="7" name="6 - Εικόνα" descr="IMG_0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143248"/>
            <a:ext cx="1926134" cy="342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0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4630" cy="2411581"/>
          </a:xfrm>
          <a:prstGeom prst="rect">
            <a:avLst/>
          </a:prstGeom>
        </p:spPr>
      </p:pic>
      <p:pic>
        <p:nvPicPr>
          <p:cNvPr id="5" name="4 - Εικόνα" descr="IMG_0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0"/>
            <a:ext cx="1497505" cy="2665934"/>
          </a:xfrm>
          <a:prstGeom prst="rect">
            <a:avLst/>
          </a:prstGeom>
        </p:spPr>
      </p:pic>
      <p:pic>
        <p:nvPicPr>
          <p:cNvPr id="6" name="5 - Εικόνα" descr="IMG_0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0"/>
            <a:ext cx="1283191" cy="2284401"/>
          </a:xfrm>
          <a:prstGeom prst="rect">
            <a:avLst/>
          </a:prstGeom>
        </p:spPr>
      </p:pic>
      <p:pic>
        <p:nvPicPr>
          <p:cNvPr id="7" name="6 - Εικόνα" descr="IMG_0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0"/>
            <a:ext cx="1524853" cy="2714620"/>
          </a:xfrm>
          <a:prstGeom prst="rect">
            <a:avLst/>
          </a:prstGeom>
        </p:spPr>
      </p:pic>
      <p:pic>
        <p:nvPicPr>
          <p:cNvPr id="8" name="7 - Εικόνα" descr="IMG_08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0"/>
            <a:ext cx="1660916" cy="2214554"/>
          </a:xfrm>
          <a:prstGeom prst="rect">
            <a:avLst/>
          </a:prstGeom>
        </p:spPr>
      </p:pic>
      <p:pic>
        <p:nvPicPr>
          <p:cNvPr id="9" name="8 - Εικόνα" descr="IMG_08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071810"/>
            <a:ext cx="1821651" cy="2428868"/>
          </a:xfrm>
          <a:prstGeom prst="rect">
            <a:avLst/>
          </a:prstGeom>
        </p:spPr>
      </p:pic>
      <p:pic>
        <p:nvPicPr>
          <p:cNvPr id="10" name="9 - Εικόνα" descr="IMG_08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3357562"/>
            <a:ext cx="1444597" cy="2571744"/>
          </a:xfrm>
          <a:prstGeom prst="rect">
            <a:avLst/>
          </a:prstGeom>
        </p:spPr>
      </p:pic>
      <p:pic>
        <p:nvPicPr>
          <p:cNvPr id="11" name="10 - Εικόνα" descr="IMG_08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4214818"/>
            <a:ext cx="3300225" cy="185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</TotalTime>
  <Words>181</Words>
  <Application>Microsoft Office PowerPoint</Application>
  <PresentationFormat>Προβολή στην οθόνη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Προβλήματα στον Δήμο Καλαμαριάς </vt:lpstr>
      <vt:lpstr> ΑΝΑΚΥΚΛΩΣΗ ΣΤΗΝ ΚΑΛΑΜΑΡΙΑ</vt:lpstr>
      <vt:lpstr>Κάδοι σκουπιδιών στην Καλαμαριά</vt:lpstr>
      <vt:lpstr>Στην Καλαμαριά επίσης δεν υπάρχουν όλα τα είδη κάδων σε όλες τις γειτονιές</vt:lpstr>
      <vt:lpstr>ΑΝΑΚΥΚΛΩΣΗ ΧΡΗΣΙΜΟΠΟΙΗΜΕΝΩΝ ΜΑΓΕΙΡΙΚΩΝ ΛΑΔΙΩΝ</vt:lpstr>
      <vt:lpstr>  Επίσης πολλά σκουπίδια  που είναι πεταμένα σε δημόσιους χώρους δίνουν  στην πόλη μας μια εικόνα  που δεν της ταιριάζει.</vt:lpstr>
      <vt:lpstr>ΧΩΡΟΙ ΣΤΑΘΜΕΥΣΗΣ</vt:lpstr>
      <vt:lpstr>Κάποιοι δρόμοι στην Καλαμαριά είναι σε κακή κατάσταση. Με αποτέλεσμα να γίνονται ατυχήματα.</vt:lpstr>
      <vt:lpstr>Διαφάνεια 9</vt:lpstr>
      <vt:lpstr>ΕΥΧΑΡΙΣΤΩ ΓΙΑ ΤΗΝ ΠΡΟΣΟΧΗ ΣΑΣ!!!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Προβλήματα στον δήμο Καλαμαριάς</dc:title>
  <dc:creator>dionisis</dc:creator>
  <cp:lastModifiedBy>10Dimotiko Kalamarias</cp:lastModifiedBy>
  <cp:revision>17</cp:revision>
  <dcterms:created xsi:type="dcterms:W3CDTF">2019-02-04T16:30:09Z</dcterms:created>
  <dcterms:modified xsi:type="dcterms:W3CDTF">2019-03-06T07:30:27Z</dcterms:modified>
</cp:coreProperties>
</file>