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97276-A171-4D79-97B7-2189159BED6E}" type="datetimeFigureOut">
              <a:rPr lang="el-GR" smtClean="0"/>
              <a:pPr/>
              <a:t>6/3/2019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315C1-26FB-4029-8E35-3AAF06A8B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21572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315C1-26FB-4029-8E35-3AAF06A8B428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31779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0DEBD47-0C38-45F7-B918-E1C09A0879F5}" type="datetimeFigureOut">
              <a:rPr lang="el-GR" smtClean="0"/>
              <a:pPr/>
              <a:t>6/3/2019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8E8A171-6EC4-4ACD-89CE-CCEF46D7D4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DEBD47-0C38-45F7-B918-E1C09A0879F5}" type="datetimeFigureOut">
              <a:rPr lang="el-GR" smtClean="0"/>
              <a:pPr/>
              <a:t>6/3/2019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8A171-6EC4-4ACD-89CE-CCEF46D7D4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0DEBD47-0C38-45F7-B918-E1C09A0879F5}" type="datetimeFigureOut">
              <a:rPr lang="el-GR" smtClean="0"/>
              <a:pPr/>
              <a:t>6/3/2019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8E8A171-6EC4-4ACD-89CE-CCEF46D7D4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DEBD47-0C38-45F7-B918-E1C09A0879F5}" type="datetimeFigureOut">
              <a:rPr lang="el-GR" smtClean="0"/>
              <a:pPr/>
              <a:t>6/3/2019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8A171-6EC4-4ACD-89CE-CCEF46D7D4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DEBD47-0C38-45F7-B918-E1C09A0879F5}" type="datetimeFigureOut">
              <a:rPr lang="el-GR" smtClean="0"/>
              <a:pPr/>
              <a:t>6/3/2019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8E8A171-6EC4-4ACD-89CE-CCEF46D7D4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DEBD47-0C38-45F7-B918-E1C09A0879F5}" type="datetimeFigureOut">
              <a:rPr lang="el-GR" smtClean="0"/>
              <a:pPr/>
              <a:t>6/3/2019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8A171-6EC4-4ACD-89CE-CCEF46D7D4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DEBD47-0C38-45F7-B918-E1C09A0879F5}" type="datetimeFigureOut">
              <a:rPr lang="el-GR" smtClean="0"/>
              <a:pPr/>
              <a:t>6/3/2019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8A171-6EC4-4ACD-89CE-CCEF46D7D4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DEBD47-0C38-45F7-B918-E1C09A0879F5}" type="datetimeFigureOut">
              <a:rPr lang="el-GR" smtClean="0"/>
              <a:pPr/>
              <a:t>6/3/2019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8A171-6EC4-4ACD-89CE-CCEF46D7D4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DEBD47-0C38-45F7-B918-E1C09A0879F5}" type="datetimeFigureOut">
              <a:rPr lang="el-GR" smtClean="0"/>
              <a:pPr/>
              <a:t>6/3/2019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8A171-6EC4-4ACD-89CE-CCEF46D7D4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DEBD47-0C38-45F7-B918-E1C09A0879F5}" type="datetimeFigureOut">
              <a:rPr lang="el-GR" smtClean="0"/>
              <a:pPr/>
              <a:t>6/3/2019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8A171-6EC4-4ACD-89CE-CCEF46D7D4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DEBD47-0C38-45F7-B918-E1C09A0879F5}" type="datetimeFigureOut">
              <a:rPr lang="el-GR" smtClean="0"/>
              <a:pPr/>
              <a:t>6/3/2019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8A171-6EC4-4ACD-89CE-CCEF46D7D4C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0DEBD47-0C38-45F7-B918-E1C09A0879F5}" type="datetimeFigureOut">
              <a:rPr lang="el-GR" smtClean="0"/>
              <a:pPr/>
              <a:t>6/3/2019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8E8A171-6EC4-4ACD-89CE-CCEF46D7D4C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Ποδηλατοδρόμοι στον </a:t>
            </a:r>
            <a:r>
              <a:rPr lang="el-GR" smtClean="0"/>
              <a:t>Δήμο </a:t>
            </a:r>
            <a:r>
              <a:rPr lang="el-GR" smtClean="0"/>
              <a:t>ΚαλαμαριάΣ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Θεόφιλος </a:t>
            </a:r>
            <a:r>
              <a:rPr lang="el-GR" dirty="0" err="1" smtClean="0"/>
              <a:t>Τριγκούδης</a:t>
            </a:r>
            <a:endParaRPr lang="el-GR" dirty="0" smtClean="0"/>
          </a:p>
          <a:p>
            <a:r>
              <a:rPr lang="el-GR" dirty="0" smtClean="0"/>
              <a:t>Ιάσονας </a:t>
            </a:r>
            <a:r>
              <a:rPr lang="el-GR" dirty="0" err="1" smtClean="0"/>
              <a:t>Παρασκευαΐδης</a:t>
            </a:r>
            <a:endParaRPr lang="el-GR" dirty="0" smtClean="0"/>
          </a:p>
          <a:p>
            <a:r>
              <a:rPr lang="el-GR" dirty="0" smtClean="0"/>
              <a:t>Γιώργος Μυλωνάς</a:t>
            </a:r>
            <a:endParaRPr lang="el-GR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Που μπορούν να </a:t>
            </a:r>
            <a:r>
              <a:rPr lang="el-GR" dirty="0" err="1" smtClean="0"/>
              <a:t>κατασκευαστουν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Οδός  Κωνσταντίνου Καραμανλή</a:t>
            </a:r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l-GR" dirty="0" smtClean="0"/>
              <a:t>Οδός Πόντου</a:t>
            </a:r>
            <a:endParaRPr lang="el-GR" dirty="0"/>
          </a:p>
        </p:txBody>
      </p:sp>
      <p:pic>
        <p:nvPicPr>
          <p:cNvPr id="8" name="7 - Θέση περιεχομένου" descr="73896.pn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683568" y="2492896"/>
            <a:ext cx="3169738" cy="3169738"/>
          </a:xfrm>
        </p:spPr>
      </p:pic>
      <p:pic>
        <p:nvPicPr>
          <p:cNvPr id="7" name="6 - Θέση περιεχομένου" descr="tile.pn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88024" y="2564904"/>
            <a:ext cx="3229914" cy="3229914"/>
          </a:xfr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ΠΟΔΗΛΑΤΟΔΡΟΜΟΙ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Οδός Χιλής</a:t>
            </a:r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l-GR" dirty="0" smtClean="0"/>
              <a:t>Οδός Παπανδρέου</a:t>
            </a:r>
            <a:endParaRPr lang="el-GR" dirty="0"/>
          </a:p>
        </p:txBody>
      </p:sp>
      <p:pic>
        <p:nvPicPr>
          <p:cNvPr id="7" name="6 - Θέση περιεχομένου" descr="tile (1).pn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323528" y="1772816"/>
            <a:ext cx="3888432" cy="3888432"/>
          </a:xfrm>
        </p:spPr>
      </p:pic>
      <p:pic>
        <p:nvPicPr>
          <p:cNvPr id="8" name="7 - Θέση περιεχομένου" descr="18473.pn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355976" y="1916832"/>
            <a:ext cx="3600400" cy="36004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σημασία των ποδηλατοδρόμων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ίδρυση των ποδηλατοδρόμων συμβάλλει στην εύκολη και ασφαλή μετακίνηση των πολιτών μέσα στην πόλη αλλά και στην άθληση τους.</a:t>
            </a:r>
          </a:p>
          <a:p>
            <a:r>
              <a:rPr lang="el-GR" dirty="0" smtClean="0"/>
              <a:t>Εκτός από τα παραπάνω μπορεί να λύσει και πολλά κυκλοφοριακά προβλήματα.</a:t>
            </a:r>
          </a:p>
          <a:p>
            <a:r>
              <a:rPr lang="el-GR" dirty="0" smtClean="0"/>
              <a:t>Η μείωση της ρύπανσης του περιβάλλοντος είναι ένα από τα σημαντικότερα πλεονεκτήματα της ίδρυσης των ποδηλατοδρόμων.  </a:t>
            </a:r>
            <a:endParaRPr lang="el-GR" dirty="0"/>
          </a:p>
        </p:txBody>
      </p:sp>
    </p:spTree>
  </p:cSld>
  <p:clrMapOvr>
    <a:masterClrMapping/>
  </p:clrMapOvr>
  <p:transition>
    <p:wedge/>
    <p:sndAc>
      <p:stSnd>
        <p:snd r:embed="rId2" name="laser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ΠΟΔΗΛΑΤΟΔΡΟΜΟΙ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Εκτός από την οικονομία στην ενέργεια η ψυχαγωγία των ανθρώπων που χρησιμοποιούν ποδήλατο είναι πολύ σημαντική.</a:t>
            </a:r>
          </a:p>
          <a:p>
            <a:r>
              <a:rPr lang="el-GR" dirty="0" smtClean="0"/>
              <a:t>Το </a:t>
            </a:r>
            <a:r>
              <a:rPr lang="el-GR" smtClean="0"/>
              <a:t>κόστος  ενός </a:t>
            </a:r>
            <a:r>
              <a:rPr lang="el-GR" dirty="0" smtClean="0"/>
              <a:t>ποδήλατου είναι πολύ φθηνό και διευκολύνει τους πολίτες να το αγοράζουν.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91526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48</TotalTime>
  <Words>113</Words>
  <Application>Microsoft Office PowerPoint</Application>
  <PresentationFormat>Προβολή στην οθόνη (4:3)</PresentationFormat>
  <Paragraphs>18</Paragraphs>
  <Slides>5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Αφθονία</vt:lpstr>
      <vt:lpstr>Ποδηλατοδρόμοι στον Δήμο ΚαλαμαριάΣ</vt:lpstr>
      <vt:lpstr>Που μπορούν να κατασκευαστουν:</vt:lpstr>
      <vt:lpstr>ΠΟΔΗΛΑΤΟΔΡΟΜΟΙ</vt:lpstr>
      <vt:lpstr>Η σημασία των ποδηλατοδρόμων</vt:lpstr>
      <vt:lpstr>ΠΟΔΗΛΑΤΟΔΡΟΜΟΙ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Ποδηλατοδρόμοι στον Δήμο Καλαμαριάς</dc:title>
  <dc:creator>Dm</dc:creator>
  <cp:lastModifiedBy>10Dimotiko Kalamarias</cp:lastModifiedBy>
  <cp:revision>11</cp:revision>
  <dcterms:created xsi:type="dcterms:W3CDTF">2019-01-30T09:03:40Z</dcterms:created>
  <dcterms:modified xsi:type="dcterms:W3CDTF">2019-03-06T07:31:50Z</dcterms:modified>
</cp:coreProperties>
</file>