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01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03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28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474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6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4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0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05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59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19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0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27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78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0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60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1FB0CD-D7A3-498C-A14F-5B37E9FF921F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284D62-A70E-4FA9-8199-81333D63A4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19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ΗΜΕΡΕΣ ΔΗΜΟΚΡΑΤΙΑΣ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10</a:t>
            </a:r>
            <a:r>
              <a:rPr lang="el-GR" baseline="30000" dirty="0" smtClean="0"/>
              <a:t>ο</a:t>
            </a:r>
            <a:r>
              <a:rPr lang="el-GR" dirty="0" smtClean="0"/>
              <a:t> ΔΗΜΟΤΙΚΟ ΣΧΟΛΕΙΟ ΚΑΛΑΜΑΡΙΑΣ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63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10</a:t>
            </a:r>
            <a:r>
              <a:rPr lang="el-GR" baseline="30000" dirty="0" smtClean="0"/>
              <a:t>ο</a:t>
            </a:r>
            <a:r>
              <a:rPr lang="el-GR" dirty="0" smtClean="0"/>
              <a:t> ΔΗΜΟΤΙΚΟ ΣΧΟΛΕΙΟ ΚΑΛΑΜΑΡΙΑΣ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Ένα από τα μεγαλύτερα σχολεία  όχι μόνο της  Καλαμαριάς αλλά και της Ελλάδας. Οι μαθητές της </a:t>
            </a:r>
            <a:r>
              <a:rPr lang="el-GR" dirty="0" smtClean="0"/>
              <a:t>ΣΤ΄</a:t>
            </a:r>
            <a:r>
              <a:rPr lang="el-GR" dirty="0"/>
              <a:t>Τ</a:t>
            </a:r>
            <a:r>
              <a:rPr lang="el-GR" dirty="0" smtClean="0"/>
              <a:t>άξης </a:t>
            </a:r>
            <a:r>
              <a:rPr lang="el-GR" dirty="0" smtClean="0"/>
              <a:t>που θα αποφοιτήσουν σε λίγους μήνες δεν είδαν  να γίνονται έργα βελτίωσης του διδακτηρίου . Αντίθετα  κάθε χρόνο και ένας χώρος γίνεται αίθουσα διδασκαλίας .</a:t>
            </a:r>
          </a:p>
        </p:txBody>
      </p:sp>
    </p:spTree>
    <p:extLst>
      <p:ext uri="{BB962C8B-B14F-4D97-AF65-F5344CB8AC3E}">
        <p14:creationId xmlns:p14="http://schemas.microsoft.com/office/powerpoint/2010/main" val="5782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ΠΡΟΒΛΗΜΑΤΑ ΤΟΥ ΣΧΟΛΕΙΟΥ ΜΟΥ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smtClean="0"/>
              <a:t>παράθυρα </a:t>
            </a:r>
            <a:r>
              <a:rPr lang="el-GR" dirty="0" smtClean="0"/>
              <a:t>είναι σε πολύ κακή κατάσταση και φεύγουν από τη θέση τους βάζοντας  σε κίνδυνο τους μαθητές.</a:t>
            </a:r>
          </a:p>
          <a:p>
            <a:r>
              <a:rPr lang="el-GR" dirty="0" smtClean="0"/>
              <a:t>Δεν κλείνουν καλά και υπάρχει απώλεια στη θέρμανση.</a:t>
            </a:r>
          </a:p>
          <a:p>
            <a:r>
              <a:rPr lang="el-GR" dirty="0" smtClean="0"/>
              <a:t>Σε κάποιες αίθουσες τα  θερμαντικά σώματα είναι τόσο παλιά που δε ζεσταίνουν το χώρο.</a:t>
            </a:r>
          </a:p>
          <a:p>
            <a:r>
              <a:rPr lang="el-GR" dirty="0" smtClean="0"/>
              <a:t>Το καλοκαίρι αντίθετα δεν μπορούμε να κάνουμε  μάθημα  εξαιτίας της ζέστης.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00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ΠΡΟΒΛΗΜΑΤΑ ΤΟΥ ΣΧΟΛΕΙΟΥ ΜΟΥ.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Οι τουαλέτες είναι λίγες για τόσα πολλά παιδιά και πολύ παλιές.</a:t>
            </a:r>
          </a:p>
          <a:p>
            <a:r>
              <a:rPr lang="el-GR" dirty="0" smtClean="0"/>
              <a:t>Το Γυμναστήριο δεν  έχει αθλητικά όργανα  και χρησιμοποιείται  και σαν αίθουσα θεατρικής αγωγής και σαν αίθουσα εκδηλώσεων.</a:t>
            </a:r>
          </a:p>
          <a:p>
            <a:r>
              <a:rPr lang="el-GR" dirty="0" smtClean="0"/>
              <a:t>Δεν υπάρχει αρκετό αθλητικό υλικό .</a:t>
            </a:r>
          </a:p>
          <a:p>
            <a:r>
              <a:rPr lang="el-GR" dirty="0" smtClean="0"/>
              <a:t>Δεν έχουν  όλες οι αίθουσες βιντεοπροβολέα και Η/Υ.</a:t>
            </a:r>
          </a:p>
          <a:p>
            <a:r>
              <a:rPr lang="el-GR" dirty="0" smtClean="0"/>
              <a:t>Δεν υπάρχει αίθουσα  για βιβλιοθήκη.</a:t>
            </a:r>
          </a:p>
          <a:p>
            <a:r>
              <a:rPr lang="el-GR" dirty="0" smtClean="0"/>
              <a:t>Στις ώρες των ξένων γλωσσών  αναγκαζόμαστε να πηγαίνο</a:t>
            </a:r>
            <a:r>
              <a:rPr lang="el-GR" sz="2400" dirty="0" smtClean="0"/>
              <a:t>υμε σε </a:t>
            </a:r>
            <a:r>
              <a:rPr lang="el-GR" dirty="0"/>
              <a:t>ά</a:t>
            </a:r>
            <a:r>
              <a:rPr lang="el-GR" sz="2400" dirty="0" smtClean="0"/>
              <a:t>λλες αίθουσες για να κάνουμε μάθημα.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21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ΠΡΟΒΛΗΜΑΤΑ ΤΟΥ ΣΧΟΛΕΙΟΥ </a:t>
            </a:r>
            <a:r>
              <a:rPr lang="el-GR" dirty="0" smtClean="0"/>
              <a:t>ΜΟΥ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Αλλά και η εξωτερική του εμφάνιση δεν είναι καλή.</a:t>
            </a:r>
          </a:p>
          <a:p>
            <a:r>
              <a:rPr lang="el-GR" dirty="0" smtClean="0"/>
              <a:t>Χρειάζεται  βάψιμο το </a:t>
            </a:r>
            <a:r>
              <a:rPr lang="el-GR" dirty="0" smtClean="0"/>
              <a:t>διδακτήριο εξωτερικά 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Πολλές πλάκες στην αυλή είναι σπασμένες και πρέπει να αλλαχθούν.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58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217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ΗΜΕΡΕΣ ΔΗΜΟΚΡΑΤΙΑΣ</vt:lpstr>
      <vt:lpstr>10ο ΔΗΜΟΤΙΚΟ ΣΧΟΛΕΙΟ ΚΑΛΑΜΑΡΙΑΣ</vt:lpstr>
      <vt:lpstr>ΠΡΟΒΛΗΜΑΤΑ ΤΟΥ ΣΧΟΛΕΙΟΥ ΜΟΥ</vt:lpstr>
      <vt:lpstr>ΠΡΟΒΛΗΜΑΤΑ ΤΟΥ ΣΧΟΛΕΙΟΥ ΜΟΥ.</vt:lpstr>
      <vt:lpstr>ΠΡΟΒΛΗΜΑΤΑ ΤΟΥ ΣΧΟΛΕΙΟΥ ΜΟΥ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ΗΜΕΡΕΣ ΔΗΜΟΚΡΑΤΙΑΣ</dc:title>
  <dc:creator>Administrator</dc:creator>
  <cp:lastModifiedBy>Administrator</cp:lastModifiedBy>
  <cp:revision>10</cp:revision>
  <dcterms:created xsi:type="dcterms:W3CDTF">2019-03-01T07:14:58Z</dcterms:created>
  <dcterms:modified xsi:type="dcterms:W3CDTF">2019-03-05T16:57:21Z</dcterms:modified>
</cp:coreProperties>
</file>