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76" autoAdjust="0"/>
  </p:normalViewPr>
  <p:slideViewPr>
    <p:cSldViewPr>
      <p:cViewPr varScale="1">
        <p:scale>
          <a:sx n="66" d="100"/>
          <a:sy n="66" d="100"/>
        </p:scale>
        <p:origin x="12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6E580-F657-4A9D-BB76-CD31E85FEBF4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A219A-0510-4430-9F6C-B3E0D950CB0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72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A219A-0510-4430-9F6C-B3E0D950CB05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21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D38DD6-CE97-42F4-AF49-29702F98230A}" type="datetimeFigureOut">
              <a:rPr lang="el-GR" smtClean="0"/>
              <a:pPr/>
              <a:t>1/3/2019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5370F5-E2B0-423D-85CD-7B0357CB594B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0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40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l-GR" b="1" cap="all" dirty="0" smtClean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ΑΘΛΗΤΙΚΕΣ ΥΠΟΔΟΜΕΣ </a:t>
            </a:r>
            <a:br>
              <a:rPr lang="el-GR" b="1" cap="all" dirty="0" smtClean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l-GR" b="1" i="1" cap="all" dirty="0" smtClean="0">
                <a:ln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Καλαμαριάς</a:t>
            </a:r>
            <a:endParaRPr lang="el-GR" b="1" i="1" cap="all" dirty="0">
              <a:ln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727273"/>
      </p:ext>
    </p:extLst>
  </p:cSld>
  <p:clrMapOvr>
    <a:masterClrMapping/>
  </p:clrMapOvr>
  <p:transition spd="slow">
    <p:randomBar dir="vert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l-G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l-G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l-G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l-G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l-G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Πολλές </a:t>
            </a:r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φορές συναντάμε γήπεδα σε </a:t>
            </a:r>
            <a:r>
              <a:rPr lang="el-G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ά</a:t>
            </a:r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θλια </a:t>
            </a:r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κατάσταση όπως αυτό. Που το έχουν</a:t>
            </a:r>
            <a:b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αφήσει στο έλεος της μοίρας </a:t>
            </a:r>
            <a:r>
              <a:rPr lang="el-G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του.</a:t>
            </a:r>
            <a:endParaRPr lang="el-G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8"/>
          <a:stretch/>
        </p:blipFill>
        <p:spPr>
          <a:xfrm>
            <a:off x="1115616" y="1988840"/>
            <a:ext cx="6264696" cy="3871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52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bomb.wav"/>
          </p:stSnd>
        </p:sndAc>
      </p:transition>
    </mc:Choice>
    <mc:Fallback xmlns="">
      <p:transition spd="slow">
        <p:dissolv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 σκληρή δουλειά μπορεί να </a:t>
            </a:r>
            <a:r>
              <a:rPr lang="el-GR" smtClean="0"/>
              <a:t>γίνει έτσι !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332133" cy="412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33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dirty="0" smtClean="0"/>
              <a:t>Επίσης και στα σχολεία θα πρέπει να φτιάξετε καλύτερες αθλητικές εγκαταστάσεις.</a:t>
            </a:r>
            <a:endParaRPr lang="el-GR" sz="40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10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10</a:t>
            </a:r>
            <a:r>
              <a:rPr lang="el-GR" baseline="30000" dirty="0" smtClean="0"/>
              <a:t>ο</a:t>
            </a:r>
            <a:r>
              <a:rPr lang="el-GR" dirty="0"/>
              <a:t> </a:t>
            </a:r>
            <a:r>
              <a:rPr lang="el-GR" dirty="0" smtClean="0"/>
              <a:t>ΔΗΜΟΤΙΚΟ ΣΧΟΛΕΙΟ ΚΑΛΑΜΑΡΙΑΣ 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076452"/>
            <a:ext cx="8459692" cy="408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5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αυλές των σχολείων καλύπτουν την έλλειψη χώρων άθλησης. Πρέπει όμως να φυλάσονται  για να μη γίνονται καταστροφές  που δημιουργούν προβλήματα στους μαθητές και στους εκπαιδευτικούς.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71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Ευχαριστώ </a:t>
            </a:r>
            <a:r>
              <a:rPr lang="el-GR" dirty="0" smtClean="0"/>
              <a:t>για την προσοχή σας</a:t>
            </a:r>
            <a:br>
              <a:rPr lang="el-GR" dirty="0" smtClean="0"/>
            </a:br>
            <a:r>
              <a:rPr lang="el-GR" dirty="0" smtClean="0"/>
              <a:t>   </a:t>
            </a:r>
            <a:r>
              <a:rPr lang="el-G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Κωνσταντίνος Αντωνίου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463006"/>
            <a:ext cx="5905500" cy="3333750"/>
          </a:xfrm>
        </p:spPr>
      </p:pic>
    </p:spTree>
    <p:extLst>
      <p:ext uri="{BB962C8B-B14F-4D97-AF65-F5344CB8AC3E}">
        <p14:creationId xmlns:p14="http://schemas.microsoft.com/office/powerpoint/2010/main" val="8132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drumroll.wav"/>
          </p:stSnd>
        </p:sndAc>
      </p:transition>
    </mc:Choice>
    <mc:Fallback xmlns="">
      <p:transition spd="slow">
        <p:circl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60</Words>
  <Application>Microsoft Office PowerPoint</Application>
  <PresentationFormat>On-screen Show (4:3)</PresentationFormat>
  <Paragraphs>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Ροή</vt:lpstr>
      <vt:lpstr>ΑΘΛΗΤΙΚΕΣ ΥΠΟΔΟΜΕΣ  Καλαμαριάς</vt:lpstr>
      <vt:lpstr>   Πολλές φορές συναντάμε γήπεδα σε άθλια κατάσταση όπως αυτό. Που το έχουν αφήσει στο έλεος της μοίρας του.</vt:lpstr>
      <vt:lpstr>Με σκληρή δουλειά μπορεί να γίνει έτσι !</vt:lpstr>
      <vt:lpstr>Επίσης και στα σχολεία θα πρέπει να φτιάξετε καλύτερες αθλητικές εγκαταστάσεις.</vt:lpstr>
      <vt:lpstr>10ο ΔΗΜΟΤΙΚΟ ΣΧΟΛΕΙΟ ΚΑΛΑΜΑΡΙΑΣ </vt:lpstr>
      <vt:lpstr>PowerPoint Presentation</vt:lpstr>
      <vt:lpstr>Ευχαριστώ για την προσοχή σας    Κωνσταντίνος Αντωνίου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Γήπεδα  Καλαμαριάς</dc:title>
  <dc:creator>Αντωνίου</dc:creator>
  <cp:lastModifiedBy>Administrator</cp:lastModifiedBy>
  <cp:revision>19</cp:revision>
  <dcterms:created xsi:type="dcterms:W3CDTF">2019-02-05T09:20:17Z</dcterms:created>
  <dcterms:modified xsi:type="dcterms:W3CDTF">2019-03-01T08:19:41Z</dcterms:modified>
</cp:coreProperties>
</file>