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0" r:id="rId8"/>
    <p:sldId id="262" r:id="rId9"/>
    <p:sldId id="261" r:id="rId10"/>
    <p:sldId id="259" r:id="rId11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04" autoAdjust="0"/>
    <p:restoredTop sz="94660"/>
  </p:normalViewPr>
  <p:slideViewPr>
    <p:cSldViewPr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982" y="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B15A3-8A88-4033-AFA6-8BA62421F431}" type="doc">
      <dgm:prSet loTypeId="urn:microsoft.com/office/officeart/2009/layout/CircleArrowProcess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FF377D25-19C0-4B42-AB88-2DA1F53A2CF1}">
      <dgm:prSet custT="1"/>
      <dgm:spPr/>
      <dgm:t>
        <a:bodyPr/>
        <a:lstStyle/>
        <a:p>
          <a:pPr rtl="0"/>
          <a:r>
            <a:rPr lang="en-GB" sz="1200" dirty="0" smtClean="0"/>
            <a:t>B</a:t>
          </a:r>
          <a:r>
            <a:rPr lang="el-GR" sz="1200" dirty="0" smtClean="0"/>
            <a:t>ρίσκουμε την έκταση.</a:t>
          </a:r>
          <a:endParaRPr lang="en-GB" sz="1200" dirty="0"/>
        </a:p>
      </dgm:t>
    </dgm:pt>
    <dgm:pt modelId="{37F1809C-44ED-4141-B09A-87963470153B}" type="parTrans" cxnId="{9DF80777-05E5-43FD-9E2B-4543EF48B424}">
      <dgm:prSet/>
      <dgm:spPr/>
      <dgm:t>
        <a:bodyPr/>
        <a:lstStyle/>
        <a:p>
          <a:endParaRPr lang="en-GB"/>
        </a:p>
      </dgm:t>
    </dgm:pt>
    <dgm:pt modelId="{21A5B468-91FD-4CD8-9396-A7306BC4EAC2}" type="sibTrans" cxnId="{9DF80777-05E5-43FD-9E2B-4543EF48B424}">
      <dgm:prSet/>
      <dgm:spPr/>
      <dgm:t>
        <a:bodyPr/>
        <a:lstStyle/>
        <a:p>
          <a:endParaRPr lang="en-GB"/>
        </a:p>
      </dgm:t>
    </dgm:pt>
    <dgm:pt modelId="{3CC88F44-405A-476A-8193-6AD69B52F8A0}">
      <dgm:prSet custT="1"/>
      <dgm:spPr/>
      <dgm:t>
        <a:bodyPr/>
        <a:lstStyle/>
        <a:p>
          <a:pPr rtl="0"/>
          <a:r>
            <a:rPr lang="el-GR" sz="1200" dirty="0" smtClean="0"/>
            <a:t>Σχεδιάζουν οι αρχιτέκτο-</a:t>
          </a:r>
        </a:p>
        <a:p>
          <a:pPr rtl="0"/>
          <a:r>
            <a:rPr lang="el-GR" sz="1200" dirty="0" smtClean="0"/>
            <a:t>νες πάρκο.</a:t>
          </a:r>
          <a:endParaRPr lang="en-GB" sz="1200" dirty="0"/>
        </a:p>
      </dgm:t>
    </dgm:pt>
    <dgm:pt modelId="{0246908C-F3B6-4D95-83A4-F849490A0C23}" type="parTrans" cxnId="{2E56A959-4218-458A-91AC-28DEFF530593}">
      <dgm:prSet/>
      <dgm:spPr/>
      <dgm:t>
        <a:bodyPr/>
        <a:lstStyle/>
        <a:p>
          <a:endParaRPr lang="en-GB"/>
        </a:p>
      </dgm:t>
    </dgm:pt>
    <dgm:pt modelId="{8B3C4275-D5CA-4AF9-8C46-835F60456FC5}" type="sibTrans" cxnId="{2E56A959-4218-458A-91AC-28DEFF530593}">
      <dgm:prSet/>
      <dgm:spPr/>
      <dgm:t>
        <a:bodyPr/>
        <a:lstStyle/>
        <a:p>
          <a:endParaRPr lang="en-GB"/>
        </a:p>
      </dgm:t>
    </dgm:pt>
    <dgm:pt modelId="{056ECA70-37AB-4661-B47A-256C4EC8C7C3}">
      <dgm:prSet custT="1"/>
      <dgm:spPr/>
      <dgm:t>
        <a:bodyPr/>
        <a:lstStyle/>
        <a:p>
          <a:pPr rtl="0"/>
          <a:r>
            <a:rPr lang="el-GR" sz="1200" dirty="0" smtClean="0"/>
            <a:t>Φροντίζει ο Δήμος για την επένδηση και την καθαριότητα</a:t>
          </a:r>
          <a:r>
            <a:rPr lang="el-GR" sz="800" dirty="0" smtClean="0"/>
            <a:t>.</a:t>
          </a:r>
          <a:endParaRPr lang="en-GB" sz="800" dirty="0"/>
        </a:p>
      </dgm:t>
    </dgm:pt>
    <dgm:pt modelId="{7181FA3D-99F4-4943-8FC6-7629860199F7}" type="parTrans" cxnId="{DAFAB67D-A9A6-4EE7-BDCA-BDB6F09F33EE}">
      <dgm:prSet/>
      <dgm:spPr/>
      <dgm:t>
        <a:bodyPr/>
        <a:lstStyle/>
        <a:p>
          <a:endParaRPr lang="en-GB"/>
        </a:p>
      </dgm:t>
    </dgm:pt>
    <dgm:pt modelId="{72154A26-6BC1-4E32-944B-7A88C869C8E4}" type="sibTrans" cxnId="{DAFAB67D-A9A6-4EE7-BDCA-BDB6F09F33EE}">
      <dgm:prSet/>
      <dgm:spPr/>
      <dgm:t>
        <a:bodyPr/>
        <a:lstStyle/>
        <a:p>
          <a:endParaRPr lang="en-GB"/>
        </a:p>
      </dgm:t>
    </dgm:pt>
    <dgm:pt modelId="{BAE419AB-5353-4599-9F7D-39F67D588CFA}">
      <dgm:prSet custT="1"/>
      <dgm:spPr/>
      <dgm:t>
        <a:bodyPr/>
        <a:lstStyle/>
        <a:p>
          <a:pPr rtl="0"/>
          <a:r>
            <a:rPr lang="el-GR" sz="1200" dirty="0" smtClean="0"/>
            <a:t>Βοηθάμε και εμείς στο να μην ρίχνουμε κάτω σκουπίδια.</a:t>
          </a:r>
          <a:endParaRPr lang="en-GB" sz="1200" dirty="0"/>
        </a:p>
      </dgm:t>
    </dgm:pt>
    <dgm:pt modelId="{ED257544-0FB6-4E1D-8D3D-EA18B0C64A95}" type="parTrans" cxnId="{CA64DCD8-8D30-416D-A826-255BAB23DA0F}">
      <dgm:prSet/>
      <dgm:spPr/>
      <dgm:t>
        <a:bodyPr/>
        <a:lstStyle/>
        <a:p>
          <a:endParaRPr lang="en-GB"/>
        </a:p>
      </dgm:t>
    </dgm:pt>
    <dgm:pt modelId="{83EDF11E-E4FC-45F3-A25B-834AE8719244}" type="sibTrans" cxnId="{CA64DCD8-8D30-416D-A826-255BAB23DA0F}">
      <dgm:prSet/>
      <dgm:spPr/>
      <dgm:t>
        <a:bodyPr/>
        <a:lstStyle/>
        <a:p>
          <a:endParaRPr lang="en-GB"/>
        </a:p>
      </dgm:t>
    </dgm:pt>
    <dgm:pt modelId="{E94B3367-2738-42D6-B5D1-9D49C333A4B5}" type="pres">
      <dgm:prSet presAssocID="{40AB15A3-8A88-4033-AFA6-8BA62421F43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2EC2327-FBA8-40AD-92F4-47D76229E58C}" type="pres">
      <dgm:prSet presAssocID="{FF377D25-19C0-4B42-AB88-2DA1F53A2CF1}" presName="Accent1" presStyleCnt="0"/>
      <dgm:spPr/>
    </dgm:pt>
    <dgm:pt modelId="{596E6F4E-97BB-429F-92D7-5115C3D49462}" type="pres">
      <dgm:prSet presAssocID="{FF377D25-19C0-4B42-AB88-2DA1F53A2CF1}" presName="Accent" presStyleLbl="node1" presStyleIdx="0" presStyleCnt="4" custScaleX="107571" custScaleY="98043"/>
      <dgm:spPr/>
    </dgm:pt>
    <dgm:pt modelId="{0356E994-08BA-4AF8-9465-ECE249BA5B60}" type="pres">
      <dgm:prSet presAssocID="{FF377D25-19C0-4B42-AB88-2DA1F53A2CF1}" presName="Parent1" presStyleLbl="revTx" presStyleIdx="0" presStyleCnt="4" custScaleX="145554" custScaleY="1518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2608FC-CFC1-4AA9-91E3-7488114E47A0}" type="pres">
      <dgm:prSet presAssocID="{3CC88F44-405A-476A-8193-6AD69B52F8A0}" presName="Accent2" presStyleCnt="0"/>
      <dgm:spPr/>
    </dgm:pt>
    <dgm:pt modelId="{C142C911-9D28-4EA8-AF55-D167A894AB90}" type="pres">
      <dgm:prSet presAssocID="{3CC88F44-405A-476A-8193-6AD69B52F8A0}" presName="Accent" presStyleLbl="node1" presStyleIdx="1" presStyleCnt="4" custScaleX="124843" custScaleY="97689"/>
      <dgm:spPr/>
    </dgm:pt>
    <dgm:pt modelId="{A1701BD9-6236-428B-B05F-EE0C83AD21C7}" type="pres">
      <dgm:prSet presAssocID="{3CC88F44-405A-476A-8193-6AD69B52F8A0}" presName="Parent2" presStyleLbl="revTx" presStyleIdx="1" presStyleCnt="4" custScaleX="120606" custScaleY="183667" custLinFactNeighborX="-8240" custLinFactNeighborY="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57CB58-18B2-4E6D-A2AF-C8B3728E07D3}" type="pres">
      <dgm:prSet presAssocID="{056ECA70-37AB-4661-B47A-256C4EC8C7C3}" presName="Accent3" presStyleCnt="0"/>
      <dgm:spPr/>
    </dgm:pt>
    <dgm:pt modelId="{C770AC00-7AF5-41BE-BCF6-B834A5DF5F21}" type="pres">
      <dgm:prSet presAssocID="{056ECA70-37AB-4661-B47A-256C4EC8C7C3}" presName="Accent" presStyleLbl="node1" presStyleIdx="2" presStyleCnt="4" custScaleX="112033" custScaleY="98669"/>
      <dgm:spPr/>
    </dgm:pt>
    <dgm:pt modelId="{A8EBFF0F-563B-4595-9CDB-9EBC73F25136}" type="pres">
      <dgm:prSet presAssocID="{056ECA70-37AB-4661-B47A-256C4EC8C7C3}" presName="Parent3" presStyleLbl="revTx" presStyleIdx="2" presStyleCnt="4" custScaleX="133802" custScaleY="960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6B89E1-6370-4AE5-BEAB-334BF2116C74}" type="pres">
      <dgm:prSet presAssocID="{BAE419AB-5353-4599-9F7D-39F67D588CFA}" presName="Accent4" presStyleCnt="0"/>
      <dgm:spPr/>
    </dgm:pt>
    <dgm:pt modelId="{39B5B7D9-5D7A-4291-9543-6823AAEA65A7}" type="pres">
      <dgm:prSet presAssocID="{BAE419AB-5353-4599-9F7D-39F67D588CFA}" presName="Accent" presStyleLbl="node1" presStyleIdx="3" presStyleCnt="4" custScaleX="118312" custScaleY="83913"/>
      <dgm:spPr/>
    </dgm:pt>
    <dgm:pt modelId="{4C175D1A-608B-41FF-9EA3-3BA43CCFC25A}" type="pres">
      <dgm:prSet presAssocID="{BAE419AB-5353-4599-9F7D-39F67D588CFA}" presName="Parent4" presStyleLbl="revTx" presStyleIdx="3" presStyleCnt="4" custScaleX="167157" custScaleY="1688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1ECB6C-9A4D-4D51-BC14-35A1471D8B08}" type="presOf" srcId="{FF377D25-19C0-4B42-AB88-2DA1F53A2CF1}" destId="{0356E994-08BA-4AF8-9465-ECE249BA5B60}" srcOrd="0" destOrd="0" presId="urn:microsoft.com/office/officeart/2009/layout/CircleArrowProcess"/>
    <dgm:cxn modelId="{8A4B9535-BF95-4065-88F6-B3A4DD1B1F2C}" type="presOf" srcId="{3CC88F44-405A-476A-8193-6AD69B52F8A0}" destId="{A1701BD9-6236-428B-B05F-EE0C83AD21C7}" srcOrd="0" destOrd="0" presId="urn:microsoft.com/office/officeart/2009/layout/CircleArrowProcess"/>
    <dgm:cxn modelId="{12D325E0-C0EB-4B3C-94CF-B795E1EF83F6}" type="presOf" srcId="{BAE419AB-5353-4599-9F7D-39F67D588CFA}" destId="{4C175D1A-608B-41FF-9EA3-3BA43CCFC25A}" srcOrd="0" destOrd="0" presId="urn:microsoft.com/office/officeart/2009/layout/CircleArrowProcess"/>
    <dgm:cxn modelId="{CA64DCD8-8D30-416D-A826-255BAB23DA0F}" srcId="{40AB15A3-8A88-4033-AFA6-8BA62421F431}" destId="{BAE419AB-5353-4599-9F7D-39F67D588CFA}" srcOrd="3" destOrd="0" parTransId="{ED257544-0FB6-4E1D-8D3D-EA18B0C64A95}" sibTransId="{83EDF11E-E4FC-45F3-A25B-834AE8719244}"/>
    <dgm:cxn modelId="{9DF80777-05E5-43FD-9E2B-4543EF48B424}" srcId="{40AB15A3-8A88-4033-AFA6-8BA62421F431}" destId="{FF377D25-19C0-4B42-AB88-2DA1F53A2CF1}" srcOrd="0" destOrd="0" parTransId="{37F1809C-44ED-4141-B09A-87963470153B}" sibTransId="{21A5B468-91FD-4CD8-9396-A7306BC4EAC2}"/>
    <dgm:cxn modelId="{2E56A959-4218-458A-91AC-28DEFF530593}" srcId="{40AB15A3-8A88-4033-AFA6-8BA62421F431}" destId="{3CC88F44-405A-476A-8193-6AD69B52F8A0}" srcOrd="1" destOrd="0" parTransId="{0246908C-F3B6-4D95-83A4-F849490A0C23}" sibTransId="{8B3C4275-D5CA-4AF9-8C46-835F60456FC5}"/>
    <dgm:cxn modelId="{DAFAB67D-A9A6-4EE7-BDCA-BDB6F09F33EE}" srcId="{40AB15A3-8A88-4033-AFA6-8BA62421F431}" destId="{056ECA70-37AB-4661-B47A-256C4EC8C7C3}" srcOrd="2" destOrd="0" parTransId="{7181FA3D-99F4-4943-8FC6-7629860199F7}" sibTransId="{72154A26-6BC1-4E32-944B-7A88C869C8E4}"/>
    <dgm:cxn modelId="{ECACB5E6-5405-40AB-B6C7-3DB34298AA4B}" type="presOf" srcId="{056ECA70-37AB-4661-B47A-256C4EC8C7C3}" destId="{A8EBFF0F-563B-4595-9CDB-9EBC73F25136}" srcOrd="0" destOrd="0" presId="urn:microsoft.com/office/officeart/2009/layout/CircleArrowProcess"/>
    <dgm:cxn modelId="{60BE1560-28B9-41BB-8BF6-C850E9D7C4FE}" type="presOf" srcId="{40AB15A3-8A88-4033-AFA6-8BA62421F431}" destId="{E94B3367-2738-42D6-B5D1-9D49C333A4B5}" srcOrd="0" destOrd="0" presId="urn:microsoft.com/office/officeart/2009/layout/CircleArrowProcess"/>
    <dgm:cxn modelId="{779BE305-356D-4F66-98EB-705517277A6B}" type="presParOf" srcId="{E94B3367-2738-42D6-B5D1-9D49C333A4B5}" destId="{42EC2327-FBA8-40AD-92F4-47D76229E58C}" srcOrd="0" destOrd="0" presId="urn:microsoft.com/office/officeart/2009/layout/CircleArrowProcess"/>
    <dgm:cxn modelId="{41A8AA79-A8DE-4308-92A1-81AD8DA29AA4}" type="presParOf" srcId="{42EC2327-FBA8-40AD-92F4-47D76229E58C}" destId="{596E6F4E-97BB-429F-92D7-5115C3D49462}" srcOrd="0" destOrd="0" presId="urn:microsoft.com/office/officeart/2009/layout/CircleArrowProcess"/>
    <dgm:cxn modelId="{61347BD0-9A6A-4A2E-B4B2-77A7BA806B7B}" type="presParOf" srcId="{E94B3367-2738-42D6-B5D1-9D49C333A4B5}" destId="{0356E994-08BA-4AF8-9465-ECE249BA5B60}" srcOrd="1" destOrd="0" presId="urn:microsoft.com/office/officeart/2009/layout/CircleArrowProcess"/>
    <dgm:cxn modelId="{E08E9DB6-E5CC-4467-8318-80B277F06408}" type="presParOf" srcId="{E94B3367-2738-42D6-B5D1-9D49C333A4B5}" destId="{FD2608FC-CFC1-4AA9-91E3-7488114E47A0}" srcOrd="2" destOrd="0" presId="urn:microsoft.com/office/officeart/2009/layout/CircleArrowProcess"/>
    <dgm:cxn modelId="{6D7B35C4-8ECA-495B-9FF9-A1D709ACC6B0}" type="presParOf" srcId="{FD2608FC-CFC1-4AA9-91E3-7488114E47A0}" destId="{C142C911-9D28-4EA8-AF55-D167A894AB90}" srcOrd="0" destOrd="0" presId="urn:microsoft.com/office/officeart/2009/layout/CircleArrowProcess"/>
    <dgm:cxn modelId="{BE631FF5-7206-4310-A7D0-D132622BC907}" type="presParOf" srcId="{E94B3367-2738-42D6-B5D1-9D49C333A4B5}" destId="{A1701BD9-6236-428B-B05F-EE0C83AD21C7}" srcOrd="3" destOrd="0" presId="urn:microsoft.com/office/officeart/2009/layout/CircleArrowProcess"/>
    <dgm:cxn modelId="{2EAB6328-2727-4258-8E03-C51F5E7BF1D2}" type="presParOf" srcId="{E94B3367-2738-42D6-B5D1-9D49C333A4B5}" destId="{9757CB58-18B2-4E6D-A2AF-C8B3728E07D3}" srcOrd="4" destOrd="0" presId="urn:microsoft.com/office/officeart/2009/layout/CircleArrowProcess"/>
    <dgm:cxn modelId="{D2EF45F6-58AB-4DF6-B78F-3079F3E27040}" type="presParOf" srcId="{9757CB58-18B2-4E6D-A2AF-C8B3728E07D3}" destId="{C770AC00-7AF5-41BE-BCF6-B834A5DF5F21}" srcOrd="0" destOrd="0" presId="urn:microsoft.com/office/officeart/2009/layout/CircleArrowProcess"/>
    <dgm:cxn modelId="{303A9C50-BE00-49E7-8A15-6BA8D1432B53}" type="presParOf" srcId="{E94B3367-2738-42D6-B5D1-9D49C333A4B5}" destId="{A8EBFF0F-563B-4595-9CDB-9EBC73F25136}" srcOrd="5" destOrd="0" presId="urn:microsoft.com/office/officeart/2009/layout/CircleArrowProcess"/>
    <dgm:cxn modelId="{BD1706C6-1C9D-46CF-A71B-0A0B00C7B9F3}" type="presParOf" srcId="{E94B3367-2738-42D6-B5D1-9D49C333A4B5}" destId="{FF6B89E1-6370-4AE5-BEAB-334BF2116C74}" srcOrd="6" destOrd="0" presId="urn:microsoft.com/office/officeart/2009/layout/CircleArrowProcess"/>
    <dgm:cxn modelId="{78F94B29-3EDE-4DA6-8BBA-E57FF0A3F590}" type="presParOf" srcId="{FF6B89E1-6370-4AE5-BEAB-334BF2116C74}" destId="{39B5B7D9-5D7A-4291-9543-6823AAEA65A7}" srcOrd="0" destOrd="0" presId="urn:microsoft.com/office/officeart/2009/layout/CircleArrowProcess"/>
    <dgm:cxn modelId="{6B9A04A3-6C10-4CBB-80B0-B73254D0C509}" type="presParOf" srcId="{E94B3367-2738-42D6-B5D1-9D49C333A4B5}" destId="{4C175D1A-608B-41FF-9EA3-3BA43CCFC25A}" srcOrd="7" destOrd="0" presId="urn:microsoft.com/office/officeart/2009/layout/CircleArrowProcess"/>
  </dgm:cxnLst>
  <dgm:bg/>
  <dgm:whole>
    <a:ln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E6F4E-97BB-429F-92D7-5115C3D49462}">
      <dsp:nvSpPr>
        <dsp:cNvPr id="0" name=""/>
        <dsp:cNvSpPr/>
      </dsp:nvSpPr>
      <dsp:spPr>
        <a:xfrm>
          <a:off x="1723174" y="64627"/>
          <a:ext cx="1761721" cy="16058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56E994-08BA-4AF8-9465-ECE249BA5B60}">
      <dsp:nvSpPr>
        <dsp:cNvPr id="0" name=""/>
        <dsp:cNvSpPr/>
      </dsp:nvSpPr>
      <dsp:spPr>
        <a:xfrm>
          <a:off x="1938586" y="523121"/>
          <a:ext cx="1330284" cy="69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</a:t>
          </a:r>
          <a:r>
            <a:rPr lang="el-GR" sz="1200" kern="1200" dirty="0" smtClean="0"/>
            <a:t>ρίσκουμε την έκταση.</a:t>
          </a:r>
          <a:endParaRPr lang="en-GB" sz="1200" kern="1200" dirty="0"/>
        </a:p>
      </dsp:txBody>
      <dsp:txXfrm>
        <a:off x="1938586" y="523121"/>
        <a:ext cx="1330284" cy="693631"/>
      </dsp:txXfrm>
    </dsp:sp>
    <dsp:sp modelId="{C142C911-9D28-4EA8-AF55-D167A894AB90}">
      <dsp:nvSpPr>
        <dsp:cNvPr id="0" name=""/>
        <dsp:cNvSpPr/>
      </dsp:nvSpPr>
      <dsp:spPr>
        <a:xfrm>
          <a:off x="1126764" y="1008741"/>
          <a:ext cx="2044590" cy="160004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shade val="80000"/>
                <a:hueOff val="136098"/>
                <a:satOff val="-8698"/>
                <a:lumOff val="10390"/>
                <a:alphaOff val="0"/>
              </a:schemeClr>
            </a:gs>
            <a:gs pos="100000">
              <a:schemeClr val="accent2">
                <a:shade val="80000"/>
                <a:hueOff val="136098"/>
                <a:satOff val="-8698"/>
                <a:lumOff val="1039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80000"/>
                <a:hueOff val="136098"/>
                <a:satOff val="-8698"/>
                <a:lumOff val="1039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701BD9-6236-428B-B05F-EE0C83AD21C7}">
      <dsp:nvSpPr>
        <dsp:cNvPr id="0" name=""/>
        <dsp:cNvSpPr/>
      </dsp:nvSpPr>
      <dsp:spPr>
        <a:xfrm>
          <a:off x="1520463" y="1393658"/>
          <a:ext cx="1102273" cy="839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Σχεδιάζουν οι αρχιτέκτο-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νες πάρκο.</a:t>
          </a:r>
          <a:endParaRPr lang="en-GB" sz="1200" kern="1200" dirty="0"/>
        </a:p>
      </dsp:txBody>
      <dsp:txXfrm>
        <a:off x="1520463" y="1393658"/>
        <a:ext cx="1102273" cy="839221"/>
      </dsp:txXfrm>
    </dsp:sp>
    <dsp:sp modelId="{C770AC00-7AF5-41BE-BCF6-B834A5DF5F21}">
      <dsp:nvSpPr>
        <dsp:cNvPr id="0" name=""/>
        <dsp:cNvSpPr/>
      </dsp:nvSpPr>
      <dsp:spPr>
        <a:xfrm>
          <a:off x="1686637" y="1945405"/>
          <a:ext cx="1834797" cy="161609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2">
                <a:shade val="80000"/>
                <a:hueOff val="272197"/>
                <a:satOff val="-17397"/>
                <a:lumOff val="20779"/>
                <a:alphaOff val="0"/>
              </a:schemeClr>
            </a:gs>
            <a:gs pos="100000">
              <a:schemeClr val="accent2">
                <a:shade val="80000"/>
                <a:hueOff val="272197"/>
                <a:satOff val="-17397"/>
                <a:lumOff val="20779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80000"/>
                <a:hueOff val="272197"/>
                <a:satOff val="-17397"/>
                <a:lumOff val="20779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BFF0F-563B-4595-9CDB-9EBC73F25136}">
      <dsp:nvSpPr>
        <dsp:cNvPr id="0" name=""/>
        <dsp:cNvSpPr/>
      </dsp:nvSpPr>
      <dsp:spPr>
        <a:xfrm>
          <a:off x="1992289" y="2536305"/>
          <a:ext cx="1222877" cy="439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Φροντίζει ο Δήμος για την επένδηση και την καθαριότητα</a:t>
          </a:r>
          <a:r>
            <a:rPr lang="el-GR" sz="800" kern="1200" dirty="0" smtClean="0"/>
            <a:t>.</a:t>
          </a:r>
          <a:endParaRPr lang="en-GB" sz="800" kern="1200" dirty="0"/>
        </a:p>
      </dsp:txBody>
      <dsp:txXfrm>
        <a:off x="1992289" y="2536305"/>
        <a:ext cx="1222877" cy="439073"/>
      </dsp:txXfrm>
    </dsp:sp>
    <dsp:sp modelId="{39B5B7D9-5D7A-4291-9543-6823AAEA65A7}">
      <dsp:nvSpPr>
        <dsp:cNvPr id="0" name=""/>
        <dsp:cNvSpPr/>
      </dsp:nvSpPr>
      <dsp:spPr>
        <a:xfrm>
          <a:off x="1318107" y="3097532"/>
          <a:ext cx="1664668" cy="118123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2">
                <a:shade val="80000"/>
                <a:hueOff val="408295"/>
                <a:satOff val="-26095"/>
                <a:lumOff val="31169"/>
                <a:alphaOff val="0"/>
              </a:schemeClr>
            </a:gs>
            <a:gs pos="100000">
              <a:schemeClr val="accent2">
                <a:shade val="80000"/>
                <a:hueOff val="408295"/>
                <a:satOff val="-26095"/>
                <a:lumOff val="31169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shade val="80000"/>
                <a:hueOff val="408295"/>
                <a:satOff val="-26095"/>
                <a:lumOff val="31169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75D1A-608B-41FF-9EA3-3BA43CCFC25A}">
      <dsp:nvSpPr>
        <dsp:cNvPr id="0" name=""/>
        <dsp:cNvSpPr/>
      </dsp:nvSpPr>
      <dsp:spPr>
        <a:xfrm>
          <a:off x="1383047" y="3312997"/>
          <a:ext cx="1527724" cy="771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Βοηθάμε και εμείς στο να μην ρίχνουμε κάτω σκουπίδια.</a:t>
          </a:r>
          <a:endParaRPr lang="en-GB" sz="1200" kern="1200" dirty="0"/>
        </a:p>
      </dsp:txBody>
      <dsp:txXfrm>
        <a:off x="1383047" y="3312997"/>
        <a:ext cx="1527724" cy="771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1E3D98B-4C74-4B65-9A09-16684E44FBB8}" type="datetime1">
              <a:rPr lang="el-GR" smtClean="0"/>
              <a:pPr algn="r" rtl="0"/>
              <a:t>6/3/2019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34A4844B-5D5D-4D8E-9E71-6B297DF4019B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8D7F65E-2B69-4055-99AA-8979E6A306D2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8DE0FDE7-FE71-46E3-9512-437B13AD5F46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 rtlCol="0">
            <a:no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674813" y="4876800"/>
            <a:ext cx="7162799" cy="990600"/>
          </a:xfrm>
        </p:spPr>
        <p:txBody>
          <a:bodyPr lIns="91440"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ναλλακτ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64E99DB1-942B-4988-9E38-5312882C5236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3731130D-EA00-404D-A00E-1277EAC0AC9D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69EAEA6E-5138-4C58-B11A-BCBFCE284336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94EB98DA-1B2F-42B4-9644-933721FE2356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rtlCol="0" anchor="t"/>
          <a:lstStyle>
            <a:lvl1pPr marL="0" indent="0" algn="l" rtl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0B80B855-2A3A-4A96-B72D-B8F9E03EF80B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0D98C8DB-15FC-4AE0-8A27-EF4E2E125511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rtlCol="0" anchor="ctr"/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E41A7D1D-1E6E-458E-86B8-E8558C74EBBB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B51AB20E-D089-49F3-A104-D2EBC12A6F15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F2D1D26D-4002-49C7-80E9-C79C1C3DD9A6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11" name="Ορθογώνιο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BA529F3A-AC0D-476D-8927-63D67DFFB794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rtlCol="0" anchor="b">
            <a:noAutofit/>
          </a:bodyPr>
          <a:lstStyle>
            <a:lvl1pPr algn="l" rtl="0">
              <a:defRPr sz="4000" b="0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C73DC947-9CD0-444C-A5AF-63CB7A113CE9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AA415-5AA1-49F7-BA94-42D8A8F9BBDB}" type="datetime1">
              <a:rPr lang="el-GR" smtClean="0"/>
              <a:pPr/>
              <a:t>6/3/2019</a:t>
            </a:fld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l-GR" sz="3800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ΠΩΣ ΚΑΤΙ ΕΡΕΙΠΩΜΕΝΟ, ΜΠΟΡΕΙ ΝΑ ΓΙΝΕΙ ΚΑΤΙ ΠΟΛΥ ΟΜΟΡΦΟ</a:t>
            </a:r>
            <a:endParaRPr lang="el-GR" sz="3800" dirty="0">
              <a:solidFill>
                <a:schemeClr val="bg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dirty="0" smtClean="0">
                <a:solidFill>
                  <a:srgbClr val="96B86B"/>
                </a:solidFill>
                <a:latin typeface="Forte" pitchFamily="66" charset="0"/>
              </a:rPr>
              <a:t>DIMITRIS DIMITRIADIS ST3</a:t>
            </a:r>
            <a:endParaRPr lang="el-GR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TA </a:t>
            </a:r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ΠΑΡΚΑ</a:t>
            </a:r>
            <a:endParaRPr lang="en-GB" dirty="0">
              <a:solidFill>
                <a:schemeClr val="bg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Πολύ όμορφες εκτάσεις με πολλά δέντρα</a:t>
            </a:r>
            <a:r>
              <a:rPr lang="en-US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endParaRPr lang="el-GR" dirty="0" smtClean="0">
              <a:solidFill>
                <a:schemeClr val="bg2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Μπορείς να κάνεις πολλές δραστηριότητες εκεί</a:t>
            </a:r>
            <a:r>
              <a:rPr lang="en-US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endParaRPr lang="el-GR" dirty="0" smtClean="0">
              <a:solidFill>
                <a:schemeClr val="bg2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Σε πολλά από αυτά, υπάρχουν και παιδικές χαρές</a:t>
            </a:r>
            <a:r>
              <a:rPr lang="en-US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</a:p>
          <a:p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Άρα γιατί αυτές τις μεγάλες και πολλές αχρησιμοποίητες εκτάσεις να μην τις κάνουμε πάρκα;</a:t>
            </a:r>
            <a:endParaRPr lang="en-GB" dirty="0">
              <a:solidFill>
                <a:schemeClr val="bg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050" name="Picture 2" descr="ÎÏÎ¿ÏÎ­Î»ÎµÏÎ¼Î± ÎµÎ¹ÎºÏÎ½Î±Ï Î³Î¹Î± Î¼Î¹ÎºÏÎ¿ ÏÎ±ÏÎºÎ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31" y="4757657"/>
            <a:ext cx="2916324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8149594">
            <a:off x="4473087" y="4351205"/>
            <a:ext cx="969736" cy="493559"/>
          </a:xfrm>
          <a:prstGeom prst="rightArrow">
            <a:avLst>
              <a:gd name="adj1" fmla="val 33593"/>
              <a:gd name="adj2" fmla="val 50468"/>
            </a:avLst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2604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ΠΩΣ ΜΠΟΡΕΙ ΝΑ ΓΙΝΕΙ ΑΥΤΟ</a:t>
            </a:r>
            <a:endParaRPr lang="en-GB" dirty="0">
              <a:solidFill>
                <a:schemeClr val="bg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768988466"/>
              </p:ext>
            </p:extLst>
          </p:nvPr>
        </p:nvGraphicFramePr>
        <p:xfrm>
          <a:off x="1293813" y="1828800"/>
          <a:ext cx="4648199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2" descr="ÎÏÎ¿ÏÎ­Î»ÎµÏÎ¼Î± ÎµÎ¹ÎºÏÎ½Î±Ï Î³Î¹Î± p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ÎÏÎ¿ÏÎ­Î»ÎµÏÎ¼Î± ÎµÎ¹ÎºÏÎ½Î±Ï Î³Î¹Î± p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Î£ÏÎµÏÎ¹ÎºÎ® ÎµÎ¹ÎºÏÎ½Î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3140968"/>
            <a:ext cx="3715327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6133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ΣΤΡΑΤΟΠΕΔΟ ΚΟΔΡΑ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556792"/>
            <a:ext cx="4648202" cy="4615409"/>
          </a:xfrm>
        </p:spPr>
        <p:txBody>
          <a:bodyPr/>
          <a:lstStyle/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Η αναζήτηση  ελεύθερων χώρων  μέσα στις πόλεις είναι δύσκολη υπόθεση. Κι όταν αυτοί βρεθούν στηρίζουμε πάνω τους τις ελπίδες  για βελτίωση  της ζωής των κατοίκων.</a:t>
            </a:r>
          </a:p>
          <a:p>
            <a:pPr marL="0" indent="0">
              <a:buNone/>
            </a:pPr>
            <a:endParaRPr lang="el-GR" dirty="0">
              <a:solidFill>
                <a:schemeClr val="bg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7908" y="1988840"/>
            <a:ext cx="4011516" cy="3243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4145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ΣΤΡΑΤΟΠΕΔΟ ΚΟΔΡΑ</a:t>
            </a:r>
            <a:endParaRPr lang="el-GR" dirty="0">
              <a:solidFill>
                <a:schemeClr val="bg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i="1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Οι παρεμβάσεις στον χώρο αυτόν πρέπει να γίνουν  σύμφωνα με τις αρχές της αειφορίας  και   με σεβασμό  στο οικοσύστημα.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Οι  οικογένειες θα έχουν τη δυνατότητα να </a:t>
            </a:r>
            <a:r>
              <a:rPr lang="el-GR" dirty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κάθονται στη σκιά των δέντρων ,</a:t>
            </a:r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l-GR" dirty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να κάνουν πικ </a:t>
            </a:r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νικ, ν</a:t>
            </a:r>
            <a:r>
              <a:rPr lang="el-GR" dirty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' απολαμβάνουν την ομορφιά του χώρου </a:t>
            </a:r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και τα παιδιά </a:t>
            </a:r>
            <a:r>
              <a:rPr lang="el-GR" dirty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θ</a:t>
            </a:r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α </a:t>
            </a:r>
            <a:r>
              <a:rPr lang="el-GR" dirty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τρέχουν όλο </a:t>
            </a:r>
            <a:r>
              <a:rPr lang="el-GR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χαρά</a:t>
            </a:r>
            <a:r>
              <a:rPr lang="el-GR" dirty="0" smtClean="0">
                <a:solidFill>
                  <a:schemeClr val="bg2"/>
                </a:solidFill>
              </a:rPr>
              <a:t>.</a:t>
            </a:r>
            <a:endParaRPr lang="el-GR" dirty="0">
              <a:solidFill>
                <a:schemeClr val="bg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5606" y="2276872"/>
            <a:ext cx="4712466" cy="26725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3066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ΣΤΡΑΤΟΠΕΔΟ ΚΟΔΡΑ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l-GR" sz="3600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Ελπίζουμε να αξιοποιηθεί ο χώρος  για  να έχουν οι κάτοικοι της Καλαμαριάς ένα χώρο  αναψυχής και περιπάτου</a:t>
            </a:r>
            <a:r>
              <a:rPr lang="el-GR" sz="3600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. Παράλληλα </a:t>
            </a:r>
            <a:r>
              <a:rPr lang="el-GR" sz="3600" dirty="0" smtClean="0">
                <a:solidFill>
                  <a:schemeClr val="bg2"/>
                </a:solidFill>
                <a:latin typeface="Microsoft YaHei" pitchFamily="34" charset="-122"/>
                <a:ea typeface="Microsoft YaHei" pitchFamily="34" charset="-122"/>
              </a:rPr>
              <a:t>να αναδειχθεί και  ο ιστορικός  του χαρακτήρας.</a:t>
            </a:r>
            <a:endParaRPr lang="el-GR" sz="3600" dirty="0">
              <a:solidFill>
                <a:schemeClr val="bg2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57" y="1268760"/>
            <a:ext cx="4008511" cy="3240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8573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crosoft YaHei" pitchFamily="34" charset="-122"/>
                <a:ea typeface="Microsoft YaHei" pitchFamily="34" charset="-122"/>
              </a:rPr>
              <a:t>ΣΑΣ ΕΥΧΑΡΙΣΤΟΥΜΕ ΓΙΑ ΤΗΝ ΠΡΟΣΟΧΗ ΣΑΣ</a:t>
            </a: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2051" name="Picture 3" descr="D:\Users\adimitriadis\AppData\Local\Microsoft\Windows\Temporary Internet Files\Content.IE5\NA8CK4LY\hogwarts_crest_by_geijvontaen-d665icx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582" y="6165304"/>
            <a:ext cx="274892" cy="296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ÎÏÎ¿ÏÎ­Î»ÎµÏÎ¼Î± ÎµÎ¹ÎºÏÎ½Î±Ï Î³Î¹Î±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2204864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92548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01115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700_TF02801115_TF02801115" id="{15565913-538B-45AD-AF81-7E86650D4729}" vid="{4566DB85-2638-4B0A-AFFF-50F729D359FF}"/>
    </a:ext>
  </a:extLst>
</a:theme>
</file>

<file path=ppt/theme/theme2.xml><?xml version="1.0" encoding="utf-8"?>
<a:theme xmlns:a="http://schemas.openxmlformats.org/drawingml/2006/main" name="Θέμα του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35E791-7449-4708-8DE9-182EC4D8A134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4873beb7-5857-4685-be1f-d57550cc96cc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209</Words>
  <Application>Microsoft Office PowerPoint</Application>
  <PresentationFormat>Προσαρμογή</PresentationFormat>
  <Paragraphs>22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TF02801115</vt:lpstr>
      <vt:lpstr>ΠΩΣ ΚΑΤΙ ΕΡΕΙΠΩΜΕΝΟ, ΜΠΟΡΕΙ ΝΑ ΓΙΝΕΙ ΚΑΤΙ ΠΟΛΥ ΟΜΟΡΦΟ</vt:lpstr>
      <vt:lpstr>TA ΠΑΡΚΑ</vt:lpstr>
      <vt:lpstr>ΠΩΣ ΜΠΟΡΕΙ ΝΑ ΓΙΝΕΙ ΑΥΤΟ</vt:lpstr>
      <vt:lpstr>ΣΤΡΑΤΟΠΕΔΟ ΚΟΔΡΑ</vt:lpstr>
      <vt:lpstr>ΣΤΡΑΤΟΠΕΔΟ ΚΟΔΡΑ</vt:lpstr>
      <vt:lpstr>Διαφάνεια 6</vt:lpstr>
      <vt:lpstr>ΣΑΣ ΕΥΧΑΡΙΣΤΟΥΜΕ ΓΙΑ ΤΗΝ ΠΡΟΣΟΧΗ ΣΑΣ</vt:lpstr>
    </vt:vector>
  </TitlesOfParts>
  <Company>PTC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ΠΩΣ ΚΑΤΙ ΕΡΕΙΠΩΜΕΝΟ, ΜΠΟΡΕΙ ΝΑ ΓΙΝΕΙ ΚΑΤΙ ΠΟΛΥ ΟΜΟΡΦΟ</dc:title>
  <dc:creator>Andreas Dimitriadis</dc:creator>
  <cp:lastModifiedBy>10Dimotiko Kalamarias</cp:lastModifiedBy>
  <cp:revision>20</cp:revision>
  <dcterms:created xsi:type="dcterms:W3CDTF">2019-01-28T15:54:21Z</dcterms:created>
  <dcterms:modified xsi:type="dcterms:W3CDTF">2019-03-06T07:45:54Z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