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44" d="100"/>
          <a:sy n="44" d="100"/>
        </p:scale>
        <p:origin x="50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5FA36014-74B1-417B-B3D0-79FFC150447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A36014-74B1-417B-B3D0-79FFC150447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A36014-74B1-417B-B3D0-79FFC150447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5FA36014-74B1-417B-B3D0-79FFC150447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5FA36014-74B1-417B-B3D0-79FFC150447F}"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5FA36014-74B1-417B-B3D0-79FFC150447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5FA36014-74B1-417B-B3D0-79FFC150447F}"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FA36014-74B1-417B-B3D0-79FFC150447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FA36014-74B1-417B-B3D0-79FFC150447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FA36014-74B1-417B-B3D0-79FFC150447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DD84F35-1F9F-4C40-8BE9-3DB06D4B91A3}" type="datetimeFigureOut">
              <a:rPr lang="el-GR" smtClean="0"/>
              <a:pPr/>
              <a:t>1/3/2019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5FA36014-74B1-417B-B3D0-79FFC150447F}"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DD84F35-1F9F-4C40-8BE9-3DB06D4B91A3}" type="datetimeFigureOut">
              <a:rPr lang="el-GR" smtClean="0"/>
              <a:pPr/>
              <a:t>1/3/2019</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FA36014-74B1-417B-B3D0-79FFC150447F}"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ΚΑΛΑΜΑΡΙΑ"/>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 Τίτλος"/>
          <p:cNvSpPr>
            <a:spLocks noGrp="1"/>
          </p:cNvSpPr>
          <p:nvPr>
            <p:ph type="ctrTitle"/>
          </p:nvPr>
        </p:nvSpPr>
        <p:spPr>
          <a:xfrm>
            <a:off x="642910" y="214290"/>
            <a:ext cx="7772400" cy="1470025"/>
          </a:xfrm>
        </p:spPr>
        <p:txBody>
          <a:bodyPr numCol="1">
            <a:normAutofit/>
          </a:bodyPr>
          <a:lstStyle/>
          <a:p>
            <a:r>
              <a:rPr lang="el-GR" sz="3200" dirty="0" smtClean="0">
                <a:solidFill>
                  <a:srgbClr val="C00000"/>
                </a:solidFill>
              </a:rPr>
              <a:t>Χώροι πολιτιστικών δραστηριοτήτων Καλαμαριάς </a:t>
            </a:r>
            <a:endParaRPr lang="el-GR" sz="32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fontScale="90000"/>
          </a:bodyPr>
          <a:lstStyle/>
          <a:p>
            <a:pPr algn="ctr"/>
            <a:r>
              <a:rPr lang="el-GR" sz="4400" b="0" i="1" dirty="0" smtClean="0">
                <a:solidFill>
                  <a:schemeClr val="bg2">
                    <a:lumMod val="10000"/>
                  </a:schemeClr>
                </a:solidFill>
              </a:rPr>
              <a:t>Θέατρα</a:t>
            </a:r>
            <a:r>
              <a:rPr lang="el-GR" sz="3200" dirty="0" smtClean="0">
                <a:solidFill>
                  <a:schemeClr val="bg2">
                    <a:lumMod val="10000"/>
                  </a:schemeClr>
                </a:solidFill>
              </a:rPr>
              <a:t> </a:t>
            </a:r>
            <a:endParaRPr lang="el-GR" sz="3200" dirty="0">
              <a:solidFill>
                <a:schemeClr val="bg2">
                  <a:lumMod val="10000"/>
                </a:schemeClr>
              </a:solidFill>
            </a:endParaRPr>
          </a:p>
        </p:txBody>
      </p:sp>
      <p:sp>
        <p:nvSpPr>
          <p:cNvPr id="9" name="8 - Θέση κειμένου"/>
          <p:cNvSpPr>
            <a:spLocks noGrp="1"/>
          </p:cNvSpPr>
          <p:nvPr>
            <p:ph type="body" idx="2"/>
          </p:nvPr>
        </p:nvSpPr>
        <p:spPr/>
        <p:txBody>
          <a:bodyPr>
            <a:normAutofit/>
          </a:bodyPr>
          <a:lstStyle/>
          <a:p>
            <a:r>
              <a:rPr lang="el-GR" sz="2000" i="1" u="sng" dirty="0" smtClean="0">
                <a:solidFill>
                  <a:schemeClr val="tx1">
                    <a:lumMod val="75000"/>
                    <a:lumOff val="25000"/>
                  </a:schemeClr>
                </a:solidFill>
              </a:rPr>
              <a:t>Στην Καλαμαριά το μεγαλύτερο θέατρο είναι το ‘’Μελίνα Μερκούρη’’.</a:t>
            </a:r>
          </a:p>
          <a:p>
            <a:endParaRPr lang="el-GR" sz="2000" i="1" u="sng" dirty="0">
              <a:solidFill>
                <a:schemeClr val="tx1">
                  <a:lumMod val="75000"/>
                  <a:lumOff val="25000"/>
                </a:schemeClr>
              </a:solidFill>
            </a:endParaRPr>
          </a:p>
          <a:p>
            <a:r>
              <a:rPr lang="el-GR" sz="2000" i="1" u="sng" dirty="0" smtClean="0">
                <a:solidFill>
                  <a:schemeClr val="tx1">
                    <a:lumMod val="75000"/>
                    <a:lumOff val="25000"/>
                  </a:schemeClr>
                </a:solidFill>
              </a:rPr>
              <a:t> Τα θέατρα στην πόλη της Θεσσαλονικης όμως είναι λίγα και μακριά από το σχολείο μου και προτείνω να  δημιουργηθούν περισσότερα έστω μικρά για την ψυχαγωγία των μαθητών αλλά  και των άλλων ανθρώπων της περιοχής.   </a:t>
            </a:r>
            <a:endParaRPr lang="el-GR" sz="2000" i="1" u="sng" dirty="0">
              <a:solidFill>
                <a:schemeClr val="tx1">
                  <a:lumMod val="75000"/>
                  <a:lumOff val="25000"/>
                </a:schemeClr>
              </a:solidFill>
            </a:endParaRPr>
          </a:p>
        </p:txBody>
      </p:sp>
      <p:pic>
        <p:nvPicPr>
          <p:cNvPr id="10" name="9 - Θέση περιεχομένου" descr="f26d06231aef52e208db94ab82b51432.jpg"/>
          <p:cNvPicPr>
            <a:picLocks noGrp="1" noChangeAspect="1"/>
          </p:cNvPicPr>
          <p:nvPr>
            <p:ph sz="half" idx="1"/>
          </p:nvPr>
        </p:nvPicPr>
        <p:blipFill>
          <a:blip r:embed="rId2"/>
          <a:stretch>
            <a:fillRect/>
          </a:stretch>
        </p:blipFill>
        <p:spPr>
          <a:xfrm>
            <a:off x="3575050" y="1240379"/>
            <a:ext cx="5340350" cy="353904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3200" b="0" i="1" dirty="0" smtClean="0"/>
              <a:t>Χώροι συναυλιών </a:t>
            </a:r>
            <a:endParaRPr lang="el-GR" sz="3200" b="0" i="1" dirty="0"/>
          </a:p>
        </p:txBody>
      </p:sp>
      <p:sp>
        <p:nvSpPr>
          <p:cNvPr id="4" name="3 - Θέση κειμένου"/>
          <p:cNvSpPr>
            <a:spLocks noGrp="1"/>
          </p:cNvSpPr>
          <p:nvPr>
            <p:ph type="body" idx="2"/>
          </p:nvPr>
        </p:nvSpPr>
        <p:spPr/>
        <p:txBody>
          <a:bodyPr>
            <a:normAutofit/>
          </a:bodyPr>
          <a:lstStyle/>
          <a:p>
            <a:pPr algn="ctr"/>
            <a:r>
              <a:rPr lang="el-GR" sz="2400" i="1" dirty="0" smtClean="0">
                <a:solidFill>
                  <a:schemeClr val="tx1">
                    <a:lumMod val="75000"/>
                    <a:lumOff val="25000"/>
                  </a:schemeClr>
                </a:solidFill>
              </a:rPr>
              <a:t>Πολλά οικόπεδα του Δήμου δεν έχουν αξιοποιηθεί. Ένας τρόπος  αξιοποίησης είναι να δημιουργηθούν χώροι συναυλιών  και να αξιοποιούνται συχνά με διάφορες πολιτιστικές εκδηλώσεις  , συναυλίες</a:t>
            </a:r>
            <a:r>
              <a:rPr lang="el-GR" sz="2400" i="1" dirty="0">
                <a:solidFill>
                  <a:schemeClr val="tx1">
                    <a:lumMod val="75000"/>
                    <a:lumOff val="25000"/>
                  </a:schemeClr>
                </a:solidFill>
              </a:rPr>
              <a:t> </a:t>
            </a:r>
            <a:r>
              <a:rPr lang="el-GR" sz="2400" i="1" dirty="0" smtClean="0">
                <a:solidFill>
                  <a:schemeClr val="tx1">
                    <a:lumMod val="75000"/>
                    <a:lumOff val="25000"/>
                  </a:schemeClr>
                </a:solidFill>
              </a:rPr>
              <a:t>κ.α.  </a:t>
            </a:r>
            <a:endParaRPr lang="el-GR" sz="2400" i="1" dirty="0">
              <a:solidFill>
                <a:schemeClr val="tx1">
                  <a:lumMod val="75000"/>
                  <a:lumOff val="25000"/>
                </a:schemeClr>
              </a:solidFill>
            </a:endParaRPr>
          </a:p>
        </p:txBody>
      </p:sp>
      <p:pic>
        <p:nvPicPr>
          <p:cNvPr id="5" name="4 - Θέση περιεχομένου" descr="sinavlia.jpg"/>
          <p:cNvPicPr>
            <a:picLocks noGrp="1" noChangeAspect="1"/>
          </p:cNvPicPr>
          <p:nvPr>
            <p:ph sz="half" idx="1"/>
          </p:nvPr>
        </p:nvPicPr>
        <p:blipFill>
          <a:blip r:embed="rId2"/>
          <a:stretch>
            <a:fillRect/>
          </a:stretch>
        </p:blipFill>
        <p:spPr>
          <a:xfrm>
            <a:off x="3786182" y="928670"/>
            <a:ext cx="4643470" cy="278608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t>Πινακοθήκεσ</a:t>
            </a:r>
            <a:r>
              <a:rPr lang="el-GR" dirty="0" smtClean="0"/>
              <a:t> </a:t>
            </a:r>
            <a:endParaRPr lang="el-GR" dirty="0"/>
          </a:p>
        </p:txBody>
      </p:sp>
      <p:sp>
        <p:nvSpPr>
          <p:cNvPr id="3" name="2 - Θέση κειμένου"/>
          <p:cNvSpPr>
            <a:spLocks noGrp="1"/>
          </p:cNvSpPr>
          <p:nvPr>
            <p:ph type="body" idx="2"/>
          </p:nvPr>
        </p:nvSpPr>
        <p:spPr>
          <a:xfrm>
            <a:off x="457200" y="1556792"/>
            <a:ext cx="3008313" cy="3853408"/>
          </a:xfrm>
        </p:spPr>
        <p:txBody>
          <a:bodyPr>
            <a:normAutofit/>
          </a:bodyPr>
          <a:lstStyle/>
          <a:p>
            <a:pPr algn="ctr"/>
            <a:r>
              <a:rPr lang="el-GR" sz="2400" i="1" dirty="0" smtClean="0">
                <a:solidFill>
                  <a:schemeClr val="tx1">
                    <a:lumMod val="75000"/>
                    <a:lumOff val="25000"/>
                  </a:schemeClr>
                </a:solidFill>
              </a:rPr>
              <a:t>Κάποιοι </a:t>
            </a:r>
            <a:r>
              <a:rPr lang="el-GR" sz="2400" i="1" dirty="0" err="1" smtClean="0">
                <a:solidFill>
                  <a:schemeClr val="tx1">
                    <a:lumMod val="75000"/>
                    <a:lumOff val="25000"/>
                  </a:schemeClr>
                </a:solidFill>
              </a:rPr>
              <a:t>χώροι,όπως</a:t>
            </a:r>
            <a:r>
              <a:rPr lang="el-GR" sz="2400" i="1" dirty="0" smtClean="0">
                <a:solidFill>
                  <a:schemeClr val="tx1">
                    <a:lumMod val="75000"/>
                    <a:lumOff val="25000"/>
                  </a:schemeClr>
                </a:solidFill>
              </a:rPr>
              <a:t> οι παλιές αποθήκες  θα μπορούσαν να γίνουν πινακοθήκες και να χρησιμοποιηθούν για την  ψυχαγωγία του κοινού</a:t>
            </a:r>
            <a:r>
              <a:rPr lang="el-GR" sz="2000" i="1" dirty="0" smtClean="0">
                <a:solidFill>
                  <a:schemeClr val="tx1">
                    <a:lumMod val="75000"/>
                    <a:lumOff val="25000"/>
                  </a:schemeClr>
                </a:solidFill>
              </a:rPr>
              <a:t>. </a:t>
            </a:r>
            <a:endParaRPr lang="el-GR" sz="2000" i="1" dirty="0">
              <a:solidFill>
                <a:schemeClr val="tx1">
                  <a:lumMod val="75000"/>
                  <a:lumOff val="25000"/>
                </a:schemeClr>
              </a:solidFill>
            </a:endParaRPr>
          </a:p>
        </p:txBody>
      </p:sp>
      <p:pic>
        <p:nvPicPr>
          <p:cNvPr id="5" name="4 - Θέση περιεχομένου" descr="leventios.jpg"/>
          <p:cNvPicPr>
            <a:picLocks noGrp="1" noChangeAspect="1"/>
          </p:cNvPicPr>
          <p:nvPr>
            <p:ph sz="half" idx="1"/>
          </p:nvPr>
        </p:nvPicPr>
        <p:blipFill>
          <a:blip r:embed="rId2"/>
          <a:stretch>
            <a:fillRect/>
          </a:stretch>
        </p:blipFill>
        <p:spPr>
          <a:xfrm>
            <a:off x="3575050" y="1337703"/>
            <a:ext cx="5340350" cy="330574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Θέση κειμένου"/>
          <p:cNvSpPr>
            <a:spLocks noGrp="1"/>
          </p:cNvSpPr>
          <p:nvPr>
            <p:ph type="body" idx="2"/>
          </p:nvPr>
        </p:nvSpPr>
        <p:spPr>
          <a:xfrm>
            <a:off x="500034" y="642918"/>
            <a:ext cx="3008313" cy="5594394"/>
          </a:xfrm>
        </p:spPr>
        <p:txBody>
          <a:bodyPr>
            <a:normAutofit/>
          </a:bodyPr>
          <a:lstStyle/>
          <a:p>
            <a:r>
              <a:rPr lang="el-GR" sz="2400" u="sng" dirty="0" smtClean="0"/>
              <a:t>Οι εξής χώροι θα μπορούσαν να αξιοποιηθούν για τα παραπάνω </a:t>
            </a:r>
            <a:r>
              <a:rPr lang="el-GR" sz="2400" b="1" u="sng" dirty="0" smtClean="0"/>
              <a:t> :</a:t>
            </a:r>
          </a:p>
          <a:p>
            <a:r>
              <a:rPr lang="el-GR" sz="2400" b="1" u="sng" dirty="0" smtClean="0"/>
              <a:t> 1.  </a:t>
            </a:r>
            <a:r>
              <a:rPr lang="el-GR" sz="2400" u="sng" dirty="0" err="1" smtClean="0"/>
              <a:t>Λουνα</a:t>
            </a:r>
            <a:r>
              <a:rPr lang="el-GR" sz="2400" u="sng" dirty="0" smtClean="0"/>
              <a:t> </a:t>
            </a:r>
            <a:r>
              <a:rPr lang="el-GR" sz="2400" u="sng" dirty="0" err="1" smtClean="0"/>
              <a:t>παρκ</a:t>
            </a:r>
            <a:r>
              <a:rPr lang="el-GR" sz="2400" u="sng" dirty="0" smtClean="0"/>
              <a:t> στην μαρίνα </a:t>
            </a:r>
          </a:p>
          <a:p>
            <a:r>
              <a:rPr lang="el-GR" sz="2400" b="1" u="sng" dirty="0" smtClean="0"/>
              <a:t>2. </a:t>
            </a:r>
            <a:r>
              <a:rPr lang="el-GR" sz="2400" u="sng" dirty="0" smtClean="0"/>
              <a:t>Εγκαταλελειμμένος χώρος δίπλα στα γήπεδα της Θέρμης </a:t>
            </a:r>
          </a:p>
          <a:p>
            <a:r>
              <a:rPr lang="el-GR" sz="2400" b="1" u="sng" dirty="0" smtClean="0"/>
              <a:t>3. </a:t>
            </a:r>
            <a:r>
              <a:rPr lang="el-GR" sz="2400" u="sng" dirty="0" smtClean="0"/>
              <a:t> Πρώην στρατόπεδο Κόδρα </a:t>
            </a:r>
          </a:p>
          <a:p>
            <a:r>
              <a:rPr lang="el-GR" sz="2400" b="1" u="sng" dirty="0" smtClean="0"/>
              <a:t>4.  Ο χώρος που ήταν οι Παλιές καπναποθήκες</a:t>
            </a:r>
          </a:p>
          <a:p>
            <a:endParaRPr lang="el-GR" sz="2000" b="1" u="sng" dirty="0"/>
          </a:p>
        </p:txBody>
      </p:sp>
      <p:pic>
        <p:nvPicPr>
          <p:cNvPr id="5" name="4 - Θέση περιεχομένου" descr="20190221_095038.jpg"/>
          <p:cNvPicPr>
            <a:picLocks noGrp="1" noChangeAspect="1"/>
          </p:cNvPicPr>
          <p:nvPr>
            <p:ph sz="half" idx="1"/>
          </p:nvPr>
        </p:nvPicPr>
        <p:blipFill>
          <a:blip r:embed="rId2" cstate="print"/>
          <a:stretch>
            <a:fillRect/>
          </a:stretch>
        </p:blipFill>
        <p:spPr>
          <a:xfrm>
            <a:off x="3419872" y="980728"/>
            <a:ext cx="3205755" cy="2093208"/>
          </a:xfrm>
        </p:spPr>
      </p:pic>
      <p:pic>
        <p:nvPicPr>
          <p:cNvPr id="6" name="5 - Εικόνα" descr="20190221_091405.jpg"/>
          <p:cNvPicPr>
            <a:picLocks noChangeAspect="1"/>
          </p:cNvPicPr>
          <p:nvPr/>
        </p:nvPicPr>
        <p:blipFill>
          <a:blip r:embed="rId3" cstate="print"/>
          <a:stretch>
            <a:fillRect/>
          </a:stretch>
        </p:blipFill>
        <p:spPr>
          <a:xfrm>
            <a:off x="3625231" y="3573016"/>
            <a:ext cx="3000396" cy="2218550"/>
          </a:xfrm>
          <a:prstGeom prst="rect">
            <a:avLst/>
          </a:prstGeom>
        </p:spPr>
      </p:pic>
      <p:pic>
        <p:nvPicPr>
          <p:cNvPr id="11" name="10 - Εικόνα" descr="20190221_104822.jpg"/>
          <p:cNvPicPr>
            <a:picLocks noChangeAspect="1"/>
          </p:cNvPicPr>
          <p:nvPr/>
        </p:nvPicPr>
        <p:blipFill>
          <a:blip r:embed="rId4" cstate="print"/>
          <a:stretch>
            <a:fillRect/>
          </a:stretch>
        </p:blipFill>
        <p:spPr>
          <a:xfrm rot="5400000">
            <a:off x="5985080" y="2564871"/>
            <a:ext cx="3809995" cy="214312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236</TotalTime>
  <Words>143</Words>
  <Application>Microsoft Office PowerPoint</Application>
  <PresentationFormat>On-screen Show (4:3)</PresentationFormat>
  <Paragraphs>14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Franklin Gothic Book</vt:lpstr>
      <vt:lpstr>Franklin Gothic Medium</vt:lpstr>
      <vt:lpstr>Wingdings 2</vt:lpstr>
      <vt:lpstr>Διαστημικό</vt:lpstr>
      <vt:lpstr>Χώροι πολιτιστικών δραστηριοτήτων Καλαμαριάς </vt:lpstr>
      <vt:lpstr>Θέατρα </vt:lpstr>
      <vt:lpstr>Χώροι συναυλιών </vt:lpstr>
      <vt:lpstr>Πινακοθήκεσ </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Χώροι πολιτιστικών δραστηριοτήτων Καλαμαριάς</dc:title>
  <dc:creator>user</dc:creator>
  <cp:lastModifiedBy>Administrator</cp:lastModifiedBy>
  <cp:revision>26</cp:revision>
  <dcterms:created xsi:type="dcterms:W3CDTF">2019-01-24T13:06:41Z</dcterms:created>
  <dcterms:modified xsi:type="dcterms:W3CDTF">2019-03-01T09:29:26Z</dcterms:modified>
</cp:coreProperties>
</file>