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C1F14-26D7-4E70-AED1-D52B7F362C2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4A41F7-2FC2-4F52-96B0-4F4C2B48ABE4}">
      <dgm:prSet/>
      <dgm:spPr/>
      <dgm:t>
        <a:bodyPr/>
        <a:lstStyle/>
        <a:p>
          <a:r>
            <a:rPr lang="en-US" b="1" i="1" u="sng" baseline="0" dirty="0">
              <a:solidFill>
                <a:srgbClr val="FFFF00"/>
              </a:solidFill>
            </a:rPr>
            <a:t>Apollon </a:t>
          </a:r>
          <a:r>
            <a:rPr lang="en-US" b="1" i="1" u="sng" baseline="0" dirty="0" err="1">
              <a:solidFill>
                <a:srgbClr val="FFFF00"/>
              </a:solidFill>
            </a:rPr>
            <a:t>Kalamarias</a:t>
          </a:r>
          <a:r>
            <a:rPr lang="en-US" b="1" i="1" u="sng" baseline="0" dirty="0">
              <a:solidFill>
                <a:srgbClr val="FFFF00"/>
              </a:solidFill>
            </a:rPr>
            <a:t> was founded on January 24, 1926 in </a:t>
          </a:r>
          <a:r>
            <a:rPr lang="en-US" b="1" i="1" u="sng" baseline="0" dirty="0" err="1">
              <a:solidFill>
                <a:srgbClr val="FFFF00"/>
              </a:solidFill>
            </a:rPr>
            <a:t>Kalamaria</a:t>
          </a:r>
          <a:r>
            <a:rPr lang="en-US" b="1" i="1" u="sng" baseline="0" dirty="0">
              <a:solidFill>
                <a:srgbClr val="FFFF00"/>
              </a:solidFill>
            </a:rPr>
            <a:t> by Pontian refugees.</a:t>
          </a:r>
          <a:endParaRPr lang="en-US" dirty="0">
            <a:solidFill>
              <a:srgbClr val="FFFF00"/>
            </a:solidFill>
          </a:endParaRPr>
        </a:p>
      </dgm:t>
    </dgm:pt>
    <dgm:pt modelId="{9DBCD254-831C-4FFD-BB55-528F905F3745}" type="parTrans" cxnId="{24B86E43-7963-45CA-8B89-328292819EF0}">
      <dgm:prSet/>
      <dgm:spPr/>
      <dgm:t>
        <a:bodyPr/>
        <a:lstStyle/>
        <a:p>
          <a:endParaRPr lang="en-US"/>
        </a:p>
      </dgm:t>
    </dgm:pt>
    <dgm:pt modelId="{5F1C20C7-1314-45BB-B26A-5E9552341DE0}" type="sibTrans" cxnId="{24B86E43-7963-45CA-8B89-328292819EF0}">
      <dgm:prSet/>
      <dgm:spPr/>
      <dgm:t>
        <a:bodyPr/>
        <a:lstStyle/>
        <a:p>
          <a:endParaRPr lang="en-US"/>
        </a:p>
      </dgm:t>
    </dgm:pt>
    <dgm:pt modelId="{DB6F17D6-56E9-4464-BC85-3A3558FC82B5}">
      <dgm:prSet/>
      <dgm:spPr/>
      <dgm:t>
        <a:bodyPr/>
        <a:lstStyle/>
        <a:p>
          <a:r>
            <a:rPr lang="en-US" b="1" i="1" u="sng" baseline="0" dirty="0">
              <a:solidFill>
                <a:srgbClr val="FFFF00"/>
              </a:solidFill>
            </a:rPr>
            <a:t>The original idea was to establish a club with the aim of spreading the rich musical tradition of Pontian.</a:t>
          </a:r>
        </a:p>
        <a:p>
          <a:endParaRPr lang="en-US" dirty="0">
            <a:solidFill>
              <a:srgbClr val="FFFF00"/>
            </a:solidFill>
          </a:endParaRPr>
        </a:p>
      </dgm:t>
    </dgm:pt>
    <dgm:pt modelId="{F553E3D8-08B8-4C53-8A20-7CA330295426}" type="parTrans" cxnId="{B7B9F46E-B5EA-4962-BAF8-8671FCB288A0}">
      <dgm:prSet/>
      <dgm:spPr/>
      <dgm:t>
        <a:bodyPr/>
        <a:lstStyle/>
        <a:p>
          <a:endParaRPr lang="en-US"/>
        </a:p>
      </dgm:t>
    </dgm:pt>
    <dgm:pt modelId="{C2E4224D-4AEA-497A-9B92-1096FA277DFC}" type="sibTrans" cxnId="{B7B9F46E-B5EA-4962-BAF8-8671FCB288A0}">
      <dgm:prSet/>
      <dgm:spPr/>
      <dgm:t>
        <a:bodyPr/>
        <a:lstStyle/>
        <a:p>
          <a:endParaRPr lang="en-US"/>
        </a:p>
      </dgm:t>
    </dgm:pt>
    <dgm:pt modelId="{20875F36-546E-41F0-B12C-B04AA4AEBB87}">
      <dgm:prSet/>
      <dgm:spPr/>
      <dgm:t>
        <a:bodyPr/>
        <a:lstStyle/>
        <a:p>
          <a:endParaRPr lang="en-US" dirty="0">
            <a:solidFill>
              <a:srgbClr val="FFFF00"/>
            </a:solidFill>
          </a:endParaRPr>
        </a:p>
      </dgm:t>
    </dgm:pt>
    <dgm:pt modelId="{2C91816B-4ED9-4588-AAC4-E6684E658C18}" type="parTrans" cxnId="{72EABC00-C174-4AA8-AD66-1D45FC9A78C0}">
      <dgm:prSet/>
      <dgm:spPr/>
      <dgm:t>
        <a:bodyPr/>
        <a:lstStyle/>
        <a:p>
          <a:endParaRPr lang="en-US"/>
        </a:p>
      </dgm:t>
    </dgm:pt>
    <dgm:pt modelId="{85ECEF74-F41B-49DF-BC70-0948E45ED279}" type="sibTrans" cxnId="{72EABC00-C174-4AA8-AD66-1D45FC9A78C0}">
      <dgm:prSet/>
      <dgm:spPr/>
      <dgm:t>
        <a:bodyPr/>
        <a:lstStyle/>
        <a:p>
          <a:endParaRPr lang="en-US"/>
        </a:p>
      </dgm:t>
    </dgm:pt>
    <dgm:pt modelId="{CC8BC531-9E3E-4C88-A3F6-B54B7CF5837D}" type="pres">
      <dgm:prSet presAssocID="{FCEC1F14-26D7-4E70-AED1-D52B7F362C2F}" presName="vert0" presStyleCnt="0">
        <dgm:presLayoutVars>
          <dgm:dir/>
          <dgm:animOne val="branch"/>
          <dgm:animLvl val="lvl"/>
        </dgm:presLayoutVars>
      </dgm:prSet>
      <dgm:spPr/>
    </dgm:pt>
    <dgm:pt modelId="{9222467C-D215-408A-B737-A14B3A7A0091}" type="pres">
      <dgm:prSet presAssocID="{4E4A41F7-2FC2-4F52-96B0-4F4C2B48ABE4}" presName="thickLine" presStyleLbl="alignNode1" presStyleIdx="0" presStyleCnt="3"/>
      <dgm:spPr/>
    </dgm:pt>
    <dgm:pt modelId="{CB286AEF-6458-41F2-885D-E9E72B64F3F5}" type="pres">
      <dgm:prSet presAssocID="{4E4A41F7-2FC2-4F52-96B0-4F4C2B48ABE4}" presName="horz1" presStyleCnt="0"/>
      <dgm:spPr/>
    </dgm:pt>
    <dgm:pt modelId="{3E89F305-4414-4C9B-8074-7EC7683AD853}" type="pres">
      <dgm:prSet presAssocID="{4E4A41F7-2FC2-4F52-96B0-4F4C2B48ABE4}" presName="tx1" presStyleLbl="revTx" presStyleIdx="0" presStyleCnt="3"/>
      <dgm:spPr/>
    </dgm:pt>
    <dgm:pt modelId="{18D6C803-EB06-46C0-BD04-94151EC7F6ED}" type="pres">
      <dgm:prSet presAssocID="{4E4A41F7-2FC2-4F52-96B0-4F4C2B48ABE4}" presName="vert1" presStyleCnt="0"/>
      <dgm:spPr/>
    </dgm:pt>
    <dgm:pt modelId="{40A2A9EE-7167-4D10-BEB9-961C442B01A0}" type="pres">
      <dgm:prSet presAssocID="{DB6F17D6-56E9-4464-BC85-3A3558FC82B5}" presName="thickLine" presStyleLbl="alignNode1" presStyleIdx="1" presStyleCnt="3"/>
      <dgm:spPr/>
    </dgm:pt>
    <dgm:pt modelId="{2706C030-BF34-407B-8367-1529B1352CCA}" type="pres">
      <dgm:prSet presAssocID="{DB6F17D6-56E9-4464-BC85-3A3558FC82B5}" presName="horz1" presStyleCnt="0"/>
      <dgm:spPr/>
    </dgm:pt>
    <dgm:pt modelId="{8CC02CDE-F361-4B3D-BCC8-EF09E9053FC2}" type="pres">
      <dgm:prSet presAssocID="{DB6F17D6-56E9-4464-BC85-3A3558FC82B5}" presName="tx1" presStyleLbl="revTx" presStyleIdx="1" presStyleCnt="3"/>
      <dgm:spPr/>
    </dgm:pt>
    <dgm:pt modelId="{FB116A46-DB3E-4B00-99E2-A5D29E420D3D}" type="pres">
      <dgm:prSet presAssocID="{DB6F17D6-56E9-4464-BC85-3A3558FC82B5}" presName="vert1" presStyleCnt="0"/>
      <dgm:spPr/>
    </dgm:pt>
    <dgm:pt modelId="{B2141FF0-3D55-494C-826C-842064EC470F}" type="pres">
      <dgm:prSet presAssocID="{20875F36-546E-41F0-B12C-B04AA4AEBB87}" presName="thickLine" presStyleLbl="alignNode1" presStyleIdx="2" presStyleCnt="3"/>
      <dgm:spPr/>
    </dgm:pt>
    <dgm:pt modelId="{069CC9BA-4809-4D6B-8C47-1C7AD3A7ABCF}" type="pres">
      <dgm:prSet presAssocID="{20875F36-546E-41F0-B12C-B04AA4AEBB87}" presName="horz1" presStyleCnt="0"/>
      <dgm:spPr/>
    </dgm:pt>
    <dgm:pt modelId="{D94546DE-1253-423E-ADED-A5A745E3CAB6}" type="pres">
      <dgm:prSet presAssocID="{20875F36-546E-41F0-B12C-B04AA4AEBB87}" presName="tx1" presStyleLbl="revTx" presStyleIdx="2" presStyleCnt="3"/>
      <dgm:spPr/>
    </dgm:pt>
    <dgm:pt modelId="{C58789D2-639C-46D1-B59C-BFF317543B15}" type="pres">
      <dgm:prSet presAssocID="{20875F36-546E-41F0-B12C-B04AA4AEBB87}" presName="vert1" presStyleCnt="0"/>
      <dgm:spPr/>
    </dgm:pt>
  </dgm:ptLst>
  <dgm:cxnLst>
    <dgm:cxn modelId="{72EABC00-C174-4AA8-AD66-1D45FC9A78C0}" srcId="{FCEC1F14-26D7-4E70-AED1-D52B7F362C2F}" destId="{20875F36-546E-41F0-B12C-B04AA4AEBB87}" srcOrd="2" destOrd="0" parTransId="{2C91816B-4ED9-4588-AAC4-E6684E658C18}" sibTransId="{85ECEF74-F41B-49DF-BC70-0948E45ED279}"/>
    <dgm:cxn modelId="{24B86E43-7963-45CA-8B89-328292819EF0}" srcId="{FCEC1F14-26D7-4E70-AED1-D52B7F362C2F}" destId="{4E4A41F7-2FC2-4F52-96B0-4F4C2B48ABE4}" srcOrd="0" destOrd="0" parTransId="{9DBCD254-831C-4FFD-BB55-528F905F3745}" sibTransId="{5F1C20C7-1314-45BB-B26A-5E9552341DE0}"/>
    <dgm:cxn modelId="{ED3BA46D-5988-411A-91D7-8974050AA297}" type="presOf" srcId="{4E4A41F7-2FC2-4F52-96B0-4F4C2B48ABE4}" destId="{3E89F305-4414-4C9B-8074-7EC7683AD853}" srcOrd="0" destOrd="0" presId="urn:microsoft.com/office/officeart/2008/layout/LinedList"/>
    <dgm:cxn modelId="{B7B9F46E-B5EA-4962-BAF8-8671FCB288A0}" srcId="{FCEC1F14-26D7-4E70-AED1-D52B7F362C2F}" destId="{DB6F17D6-56E9-4464-BC85-3A3558FC82B5}" srcOrd="1" destOrd="0" parTransId="{F553E3D8-08B8-4C53-8A20-7CA330295426}" sibTransId="{C2E4224D-4AEA-497A-9B92-1096FA277DFC}"/>
    <dgm:cxn modelId="{C0067BB6-D2D2-41CF-8FDA-53FCACE2767B}" type="presOf" srcId="{20875F36-546E-41F0-B12C-B04AA4AEBB87}" destId="{D94546DE-1253-423E-ADED-A5A745E3CAB6}" srcOrd="0" destOrd="0" presId="urn:microsoft.com/office/officeart/2008/layout/LinedList"/>
    <dgm:cxn modelId="{609C3FD3-388C-4069-B856-EB370096B2D7}" type="presOf" srcId="{FCEC1F14-26D7-4E70-AED1-D52B7F362C2F}" destId="{CC8BC531-9E3E-4C88-A3F6-B54B7CF5837D}" srcOrd="0" destOrd="0" presId="urn:microsoft.com/office/officeart/2008/layout/LinedList"/>
    <dgm:cxn modelId="{8D318EEB-7D52-44AE-9EB6-ABC7BE4360F1}" type="presOf" srcId="{DB6F17D6-56E9-4464-BC85-3A3558FC82B5}" destId="{8CC02CDE-F361-4B3D-BCC8-EF09E9053FC2}" srcOrd="0" destOrd="0" presId="urn:microsoft.com/office/officeart/2008/layout/LinedList"/>
    <dgm:cxn modelId="{E26E2A2F-8940-4D34-A9F1-886B133CB50F}" type="presParOf" srcId="{CC8BC531-9E3E-4C88-A3F6-B54B7CF5837D}" destId="{9222467C-D215-408A-B737-A14B3A7A0091}" srcOrd="0" destOrd="0" presId="urn:microsoft.com/office/officeart/2008/layout/LinedList"/>
    <dgm:cxn modelId="{2249BB3B-4761-42F1-B4E5-1BD6C715C9C4}" type="presParOf" srcId="{CC8BC531-9E3E-4C88-A3F6-B54B7CF5837D}" destId="{CB286AEF-6458-41F2-885D-E9E72B64F3F5}" srcOrd="1" destOrd="0" presId="urn:microsoft.com/office/officeart/2008/layout/LinedList"/>
    <dgm:cxn modelId="{18B5778E-6118-4EA5-9DA9-642605417AA3}" type="presParOf" srcId="{CB286AEF-6458-41F2-885D-E9E72B64F3F5}" destId="{3E89F305-4414-4C9B-8074-7EC7683AD853}" srcOrd="0" destOrd="0" presId="urn:microsoft.com/office/officeart/2008/layout/LinedList"/>
    <dgm:cxn modelId="{85E36E68-FB0B-4BE6-AFE3-F74BCDC47D40}" type="presParOf" srcId="{CB286AEF-6458-41F2-885D-E9E72B64F3F5}" destId="{18D6C803-EB06-46C0-BD04-94151EC7F6ED}" srcOrd="1" destOrd="0" presId="urn:microsoft.com/office/officeart/2008/layout/LinedList"/>
    <dgm:cxn modelId="{F242C691-07E9-4849-BE81-27CB217AA5F4}" type="presParOf" srcId="{CC8BC531-9E3E-4C88-A3F6-B54B7CF5837D}" destId="{40A2A9EE-7167-4D10-BEB9-961C442B01A0}" srcOrd="2" destOrd="0" presId="urn:microsoft.com/office/officeart/2008/layout/LinedList"/>
    <dgm:cxn modelId="{EC062FF8-E4A0-4190-8D75-6A6DBF3FC412}" type="presParOf" srcId="{CC8BC531-9E3E-4C88-A3F6-B54B7CF5837D}" destId="{2706C030-BF34-407B-8367-1529B1352CCA}" srcOrd="3" destOrd="0" presId="urn:microsoft.com/office/officeart/2008/layout/LinedList"/>
    <dgm:cxn modelId="{6DD729A4-AD75-4C8F-945A-E1079575B046}" type="presParOf" srcId="{2706C030-BF34-407B-8367-1529B1352CCA}" destId="{8CC02CDE-F361-4B3D-BCC8-EF09E9053FC2}" srcOrd="0" destOrd="0" presId="urn:microsoft.com/office/officeart/2008/layout/LinedList"/>
    <dgm:cxn modelId="{21135A03-9778-4DCC-8838-365EA6D89028}" type="presParOf" srcId="{2706C030-BF34-407B-8367-1529B1352CCA}" destId="{FB116A46-DB3E-4B00-99E2-A5D29E420D3D}" srcOrd="1" destOrd="0" presId="urn:microsoft.com/office/officeart/2008/layout/LinedList"/>
    <dgm:cxn modelId="{0BB01186-A7C6-4F48-8F28-1FDA9FC20751}" type="presParOf" srcId="{CC8BC531-9E3E-4C88-A3F6-B54B7CF5837D}" destId="{B2141FF0-3D55-494C-826C-842064EC470F}" srcOrd="4" destOrd="0" presId="urn:microsoft.com/office/officeart/2008/layout/LinedList"/>
    <dgm:cxn modelId="{DB3E774B-0A80-482E-8A1B-8C026C814ADE}" type="presParOf" srcId="{CC8BC531-9E3E-4C88-A3F6-B54B7CF5837D}" destId="{069CC9BA-4809-4D6B-8C47-1C7AD3A7ABCF}" srcOrd="5" destOrd="0" presId="urn:microsoft.com/office/officeart/2008/layout/LinedList"/>
    <dgm:cxn modelId="{BD5B0AC4-1DE2-474D-9A5B-0C349200AFB8}" type="presParOf" srcId="{069CC9BA-4809-4D6B-8C47-1C7AD3A7ABCF}" destId="{D94546DE-1253-423E-ADED-A5A745E3CAB6}" srcOrd="0" destOrd="0" presId="urn:microsoft.com/office/officeart/2008/layout/LinedList"/>
    <dgm:cxn modelId="{58484074-82F2-4926-896E-671260EDF4AB}" type="presParOf" srcId="{069CC9BA-4809-4D6B-8C47-1C7AD3A7ABCF}" destId="{C58789D2-639C-46D1-B59C-BFF317543B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2467C-D215-408A-B737-A14B3A7A0091}">
      <dsp:nvSpPr>
        <dsp:cNvPr id="0" name=""/>
        <dsp:cNvSpPr/>
      </dsp:nvSpPr>
      <dsp:spPr>
        <a:xfrm>
          <a:off x="0" y="1916"/>
          <a:ext cx="50134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9F305-4414-4C9B-8074-7EC7683AD853}">
      <dsp:nvSpPr>
        <dsp:cNvPr id="0" name=""/>
        <dsp:cNvSpPr/>
      </dsp:nvSpPr>
      <dsp:spPr>
        <a:xfrm>
          <a:off x="0" y="1916"/>
          <a:ext cx="5013478" cy="1307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baseline="0" dirty="0">
              <a:solidFill>
                <a:srgbClr val="FFFF00"/>
              </a:solidFill>
            </a:rPr>
            <a:t>Apollon </a:t>
          </a:r>
          <a:r>
            <a:rPr lang="en-US" sz="1800" b="1" i="1" u="sng" kern="1200" baseline="0" dirty="0" err="1">
              <a:solidFill>
                <a:srgbClr val="FFFF00"/>
              </a:solidFill>
            </a:rPr>
            <a:t>Kalamarias</a:t>
          </a:r>
          <a:r>
            <a:rPr lang="en-US" sz="1800" b="1" i="1" u="sng" kern="1200" baseline="0" dirty="0">
              <a:solidFill>
                <a:srgbClr val="FFFF00"/>
              </a:solidFill>
            </a:rPr>
            <a:t> was founded on January 24, 1926 in </a:t>
          </a:r>
          <a:r>
            <a:rPr lang="en-US" sz="1800" b="1" i="1" u="sng" kern="1200" baseline="0" dirty="0" err="1">
              <a:solidFill>
                <a:srgbClr val="FFFF00"/>
              </a:solidFill>
            </a:rPr>
            <a:t>Kalamaria</a:t>
          </a:r>
          <a:r>
            <a:rPr lang="en-US" sz="1800" b="1" i="1" u="sng" kern="1200" baseline="0" dirty="0">
              <a:solidFill>
                <a:srgbClr val="FFFF00"/>
              </a:solidFill>
            </a:rPr>
            <a:t> by Pontian refugees.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0" y="1916"/>
        <a:ext cx="5013478" cy="1307213"/>
      </dsp:txXfrm>
    </dsp:sp>
    <dsp:sp modelId="{40A2A9EE-7167-4D10-BEB9-961C442B01A0}">
      <dsp:nvSpPr>
        <dsp:cNvPr id="0" name=""/>
        <dsp:cNvSpPr/>
      </dsp:nvSpPr>
      <dsp:spPr>
        <a:xfrm>
          <a:off x="0" y="1309130"/>
          <a:ext cx="50134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02CDE-F361-4B3D-BCC8-EF09E9053FC2}">
      <dsp:nvSpPr>
        <dsp:cNvPr id="0" name=""/>
        <dsp:cNvSpPr/>
      </dsp:nvSpPr>
      <dsp:spPr>
        <a:xfrm>
          <a:off x="0" y="1309130"/>
          <a:ext cx="5013478" cy="1307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baseline="0" dirty="0">
              <a:solidFill>
                <a:srgbClr val="FFFF00"/>
              </a:solidFill>
            </a:rPr>
            <a:t>The original idea was to establish a club with the aim of spreading the rich musical tradition of Pontian.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FFFF00"/>
            </a:solidFill>
          </a:endParaRPr>
        </a:p>
      </dsp:txBody>
      <dsp:txXfrm>
        <a:off x="0" y="1309130"/>
        <a:ext cx="5013478" cy="1307213"/>
      </dsp:txXfrm>
    </dsp:sp>
    <dsp:sp modelId="{B2141FF0-3D55-494C-826C-842064EC470F}">
      <dsp:nvSpPr>
        <dsp:cNvPr id="0" name=""/>
        <dsp:cNvSpPr/>
      </dsp:nvSpPr>
      <dsp:spPr>
        <a:xfrm>
          <a:off x="0" y="2616344"/>
          <a:ext cx="50134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546DE-1253-423E-ADED-A5A745E3CAB6}">
      <dsp:nvSpPr>
        <dsp:cNvPr id="0" name=""/>
        <dsp:cNvSpPr/>
      </dsp:nvSpPr>
      <dsp:spPr>
        <a:xfrm>
          <a:off x="0" y="2616344"/>
          <a:ext cx="5013478" cy="1307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FFFF00"/>
            </a:solidFill>
          </a:endParaRPr>
        </a:p>
      </dsp:txBody>
      <dsp:txXfrm>
        <a:off x="0" y="2616344"/>
        <a:ext cx="5013478" cy="1307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2241623-A064-4BED-B073-BA4D61433402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8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709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408324-A84C-4A45-93B6-78D079CCE772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689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408324-A84C-4A45-93B6-78D079CCE772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1421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408324-A84C-4A45-93B6-78D079CCE772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108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184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800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9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CF02AB-6034-4B88-BC5A-7C17CB0EF809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7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9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2EB70D-CD01-44DA-83B3-8FEB3383D307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2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3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4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5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4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1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6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3AE5-320B-140C-D7A0-D9165004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06" y="0"/>
            <a:ext cx="4914973" cy="1371600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700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PICTURES OF APOLLON KALAMARIAS</a:t>
            </a:r>
          </a:p>
        </p:txBody>
      </p:sp>
      <p:graphicFrame>
        <p:nvGraphicFramePr>
          <p:cNvPr id="141" name="Rectangle 1">
            <a:extLst>
              <a:ext uri="{FF2B5EF4-FFF2-40B4-BE49-F238E27FC236}">
                <a16:creationId xmlns:a16="http://schemas.microsoft.com/office/drawing/2014/main" id="{F86F448F-0C54-2B77-199A-81F7E9E3A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551459"/>
              </p:ext>
            </p:extLst>
          </p:nvPr>
        </p:nvGraphicFramePr>
        <p:xfrm>
          <a:off x="914401" y="1971413"/>
          <a:ext cx="5013478" cy="392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8" descr="A group of people playing basketball in a gym&#10;&#10;Description automatically generated">
            <a:extLst>
              <a:ext uri="{FF2B5EF4-FFF2-40B4-BE49-F238E27FC236}">
                <a16:creationId xmlns:a16="http://schemas.microsoft.com/office/drawing/2014/main" id="{C94D133E-AF67-F4F0-C505-798F491FEC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0" r="15241" b="-3"/>
          <a:stretch/>
        </p:blipFill>
        <p:spPr>
          <a:xfrm>
            <a:off x="6445935" y="131296"/>
            <a:ext cx="2812657" cy="3188731"/>
          </a:xfrm>
          <a:custGeom>
            <a:avLst/>
            <a:gdLst/>
            <a:ahLst/>
            <a:cxnLst/>
            <a:rect l="l" t="t" r="r" b="b"/>
            <a:pathLst>
              <a:path w="3058874" h="3470148">
                <a:moveTo>
                  <a:pt x="1619455" y="0"/>
                </a:moveTo>
                <a:lnTo>
                  <a:pt x="2712688" y="0"/>
                </a:lnTo>
                <a:lnTo>
                  <a:pt x="3058874" y="0"/>
                </a:lnTo>
                <a:lnTo>
                  <a:pt x="3058874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pic>
        <p:nvPicPr>
          <p:cNvPr id="6" name="Content Placeholder 5" descr="A group of people swimming in a pool&#10;&#10;Description automatically generated">
            <a:extLst>
              <a:ext uri="{FF2B5EF4-FFF2-40B4-BE49-F238E27FC236}">
                <a16:creationId xmlns:a16="http://schemas.microsoft.com/office/drawing/2014/main" id="{77FB5148-0DE2-97BC-7DC7-377DEEF1EB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6" r="28161" b="-2"/>
          <a:stretch/>
        </p:blipFill>
        <p:spPr>
          <a:xfrm>
            <a:off x="9364001" y="113259"/>
            <a:ext cx="2676377" cy="3197837"/>
          </a:xfrm>
          <a:prstGeom prst="rect">
            <a:avLst/>
          </a:prstGeom>
        </p:spPr>
      </p:pic>
      <p:pic>
        <p:nvPicPr>
          <p:cNvPr id="16" name="Content Placeholder 15" descr="A group of people on a field&#10;&#10;Description automatically generated">
            <a:extLst>
              <a:ext uri="{FF2B5EF4-FFF2-40B4-BE49-F238E27FC236}">
                <a16:creationId xmlns:a16="http://schemas.microsoft.com/office/drawing/2014/main" id="{F07D656C-447E-36C0-67DA-9533160CD1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r="32437" b="2"/>
          <a:stretch/>
        </p:blipFill>
        <p:spPr>
          <a:xfrm>
            <a:off x="6478236" y="3457311"/>
            <a:ext cx="2812656" cy="3039978"/>
          </a:xfrm>
          <a:custGeom>
            <a:avLst/>
            <a:gdLst/>
            <a:ahLst/>
            <a:cxnLst/>
            <a:rect l="l" t="t" r="r" b="b"/>
            <a:pathLst>
              <a:path w="3057156" h="3305556">
                <a:moveTo>
                  <a:pt x="1630" y="0"/>
                </a:moveTo>
                <a:lnTo>
                  <a:pt x="3057156" y="0"/>
                </a:lnTo>
                <a:lnTo>
                  <a:pt x="3057156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  <p:pic>
        <p:nvPicPr>
          <p:cNvPr id="3" name="Εικόνα 11">
            <a:extLst>
              <a:ext uri="{FF2B5EF4-FFF2-40B4-BE49-F238E27FC236}">
                <a16:creationId xmlns:a16="http://schemas.microsoft.com/office/drawing/2014/main" id="{8BE4A187-FFF7-F170-4ED4-3714957248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9348649" y="4819214"/>
            <a:ext cx="2823429" cy="17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14">
            <a:extLst>
              <a:ext uri="{FF2B5EF4-FFF2-40B4-BE49-F238E27FC236}">
                <a16:creationId xmlns:a16="http://schemas.microsoft.com/office/drawing/2014/main" id="{B9D69256-9567-80FE-D30F-EB3B7CAF233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9343695" y="3348202"/>
            <a:ext cx="2812657" cy="14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80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8B62-F30B-F09F-8CC6-79B3A2A9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Apollon   </a:t>
            </a:r>
            <a:r>
              <a:rPr lang="en-US" dirty="0" err="1"/>
              <a:t>Kalamarias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8087B-AE18-1F25-F4A2-9C9DB94BA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red and black sign with a head of a person&#10;&#10;Description automatically generated">
            <a:extLst>
              <a:ext uri="{FF2B5EF4-FFF2-40B4-BE49-F238E27FC236}">
                <a16:creationId xmlns:a16="http://schemas.microsoft.com/office/drawing/2014/main" id="{55F9ED46-04F4-C2A1-FF87-B881932A3F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64" y="2057400"/>
            <a:ext cx="2638555" cy="30861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031B9-2D56-AE5F-E8E3-4B379E7B9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6972"/>
            <a:ext cx="5334000" cy="3911713"/>
          </a:xfrm>
        </p:spPr>
        <p:txBody>
          <a:bodyPr>
            <a:normAutofit/>
          </a:bodyPr>
          <a:lstStyle/>
          <a:p>
            <a:r>
              <a:rPr lang="en-US" sz="2400" dirty="0"/>
              <a:t>The club currently maintains the following departments: football, basketball, volleyball, athletics, swimming, tennis, table tennis, boxing and weightlifting. In the past it was active in a variety of other sports.</a:t>
            </a:r>
          </a:p>
        </p:txBody>
      </p:sp>
    </p:spTree>
    <p:extLst>
      <p:ext uri="{BB962C8B-B14F-4D97-AF65-F5344CB8AC3E}">
        <p14:creationId xmlns:p14="http://schemas.microsoft.com/office/powerpoint/2010/main" val="5222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148</TotalTime>
  <Words>81</Words>
  <Application>Microsoft Office PowerPoint</Application>
  <PresentationFormat>Ευρεία οθόνη</PresentationFormat>
  <Paragraphs>5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Vapor Trail</vt:lpstr>
      <vt:lpstr>PICTURES OF APOLLON KALAMARIAS</vt:lpstr>
      <vt:lpstr>Apollon   Kalamarias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Appolon Kalamarias</dc:title>
  <dc:creator>Dimitra Roustani</dc:creator>
  <cp:lastModifiedBy>ΚΩΝΣΤΑΝΤΙΝΑ ΓΚΑΛΤΑΝΙΔΟΥ</cp:lastModifiedBy>
  <cp:revision>3</cp:revision>
  <dcterms:created xsi:type="dcterms:W3CDTF">2024-02-18T10:36:13Z</dcterms:created>
  <dcterms:modified xsi:type="dcterms:W3CDTF">2024-02-20T21:52:47Z</dcterms:modified>
</cp:coreProperties>
</file>